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5"/>
  </p:sldMasterIdLst>
  <p:notesMasterIdLst>
    <p:notesMasterId r:id="rId25"/>
  </p:notesMasterIdLst>
  <p:sldIdLst>
    <p:sldId id="278" r:id="rId6"/>
    <p:sldId id="256" r:id="rId7"/>
    <p:sldId id="257" r:id="rId8"/>
    <p:sldId id="260" r:id="rId9"/>
    <p:sldId id="267" r:id="rId10"/>
    <p:sldId id="261" r:id="rId11"/>
    <p:sldId id="268" r:id="rId12"/>
    <p:sldId id="265" r:id="rId13"/>
    <p:sldId id="271" r:id="rId14"/>
    <p:sldId id="270" r:id="rId15"/>
    <p:sldId id="266" r:id="rId16"/>
    <p:sldId id="272" r:id="rId17"/>
    <p:sldId id="273" r:id="rId18"/>
    <p:sldId id="274" r:id="rId19"/>
    <p:sldId id="275" r:id="rId20"/>
    <p:sldId id="276" r:id="rId21"/>
    <p:sldId id="269" r:id="rId22"/>
    <p:sldId id="263" r:id="rId23"/>
    <p:sldId id="264" r:id="rId24"/>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9BAD50A-0672-34D0-F672-6906E86C4E91}" name="Marieke Bakema" initials="MB" userId="S::m.bakema@mboraad.nl::e6eb663c-807e-4239-9fb5-add735fde05f" providerId="AD"/>
  <p188:author id="{CA310878-786E-06CF-2FA0-C196A4A06BC1}" name="Michel Zijffers" initials="MZ" userId="S::m.zijffers@mboraad.nl::e4879f7b-faa3-4d42-bc81-fca27fde6ff9"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76E0345-800D-4E74-83A7-FB8CB2E7F905}" v="777" dt="2025-12-11T16:14:31.7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6638" autoAdjust="0"/>
  </p:normalViewPr>
  <p:slideViewPr>
    <p:cSldViewPr snapToGrid="0">
      <p:cViewPr varScale="1">
        <p:scale>
          <a:sx n="40" d="100"/>
          <a:sy n="40" d="100"/>
        </p:scale>
        <p:origin x="1684" y="2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8/10/relationships/authors" Target="author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5/10/relationships/revisionInfo" Target="revisionInfo.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el Zijffers" userId="e4879f7b-faa3-4d42-bc81-fca27fde6ff9" providerId="ADAL" clId="{D56E4914-94C5-4A73-81D0-E98C9654A735}"/>
    <pc:docChg chg="undo custSel addSld delSld modSld sldOrd">
      <pc:chgData name="Michel Zijffers" userId="e4879f7b-faa3-4d42-bc81-fca27fde6ff9" providerId="ADAL" clId="{D56E4914-94C5-4A73-81D0-E98C9654A735}" dt="2025-12-11T16:14:38.909" v="1948" actId="729"/>
      <pc:docMkLst>
        <pc:docMk/>
      </pc:docMkLst>
      <pc:sldChg chg="addSp delSp modSp mod">
        <pc:chgData name="Michel Zijffers" userId="e4879f7b-faa3-4d42-bc81-fca27fde6ff9" providerId="ADAL" clId="{D56E4914-94C5-4A73-81D0-E98C9654A735}" dt="2025-11-07T12:47:38.164" v="1761" actId="1076"/>
        <pc:sldMkLst>
          <pc:docMk/>
          <pc:sldMk cId="4251962765" sldId="256"/>
        </pc:sldMkLst>
      </pc:sldChg>
      <pc:sldChg chg="modSp mod">
        <pc:chgData name="Michel Zijffers" userId="e4879f7b-faa3-4d42-bc81-fca27fde6ff9" providerId="ADAL" clId="{D56E4914-94C5-4A73-81D0-E98C9654A735}" dt="2025-11-07T10:30:24.695" v="66" actId="6549"/>
        <pc:sldMkLst>
          <pc:docMk/>
          <pc:sldMk cId="1660712330" sldId="257"/>
        </pc:sldMkLst>
      </pc:sldChg>
      <pc:sldChg chg="addSp delSp modSp mod">
        <pc:chgData name="Michel Zijffers" userId="e4879f7b-faa3-4d42-bc81-fca27fde6ff9" providerId="ADAL" clId="{D56E4914-94C5-4A73-81D0-E98C9654A735}" dt="2025-11-07T10:34:25.958" v="113" actId="114"/>
        <pc:sldMkLst>
          <pc:docMk/>
          <pc:sldMk cId="1742365093" sldId="260"/>
        </pc:sldMkLst>
      </pc:sldChg>
      <pc:sldChg chg="addSp delSp modSp mod delAnim modAnim modNotesTx">
        <pc:chgData name="Michel Zijffers" userId="e4879f7b-faa3-4d42-bc81-fca27fde6ff9" providerId="ADAL" clId="{D56E4914-94C5-4A73-81D0-E98C9654A735}" dt="2025-11-07T12:07:26.070" v="1227" actId="1076"/>
        <pc:sldMkLst>
          <pc:docMk/>
          <pc:sldMk cId="4246631106" sldId="261"/>
        </pc:sldMkLst>
      </pc:sldChg>
      <pc:sldChg chg="addSp delSp modSp mod modNotesTx">
        <pc:chgData name="Michel Zijffers" userId="e4879f7b-faa3-4d42-bc81-fca27fde6ff9" providerId="ADAL" clId="{D56E4914-94C5-4A73-81D0-E98C9654A735}" dt="2025-11-07T12:46:12.691" v="1751" actId="20577"/>
        <pc:sldMkLst>
          <pc:docMk/>
          <pc:sldMk cId="1062561097" sldId="263"/>
        </pc:sldMkLst>
      </pc:sldChg>
      <pc:sldChg chg="modSp mod">
        <pc:chgData name="Michel Zijffers" userId="e4879f7b-faa3-4d42-bc81-fca27fde6ff9" providerId="ADAL" clId="{D56E4914-94C5-4A73-81D0-E98C9654A735}" dt="2025-11-07T12:46:55.739" v="1759" actId="1076"/>
        <pc:sldMkLst>
          <pc:docMk/>
          <pc:sldMk cId="1353378464" sldId="264"/>
        </pc:sldMkLst>
      </pc:sldChg>
      <pc:sldChg chg="addSp delSp modSp mod delAnim modAnim">
        <pc:chgData name="Michel Zijffers" userId="e4879f7b-faa3-4d42-bc81-fca27fde6ff9" providerId="ADAL" clId="{D56E4914-94C5-4A73-81D0-E98C9654A735}" dt="2025-11-07T12:09:02.296" v="1233" actId="1076"/>
        <pc:sldMkLst>
          <pc:docMk/>
          <pc:sldMk cId="4019915361" sldId="265"/>
        </pc:sldMkLst>
      </pc:sldChg>
      <pc:sldChg chg="addSp delSp modSp mod delAnim modAnim modNotesTx">
        <pc:chgData name="Michel Zijffers" userId="e4879f7b-faa3-4d42-bc81-fca27fde6ff9" providerId="ADAL" clId="{D56E4914-94C5-4A73-81D0-E98C9654A735}" dt="2025-11-07T12:05:26.973" v="1224" actId="20577"/>
        <pc:sldMkLst>
          <pc:docMk/>
          <pc:sldMk cId="2888944190" sldId="266"/>
        </pc:sldMkLst>
      </pc:sldChg>
      <pc:sldChg chg="modSp mod modNotesTx">
        <pc:chgData name="Michel Zijffers" userId="e4879f7b-faa3-4d42-bc81-fca27fde6ff9" providerId="ADAL" clId="{D56E4914-94C5-4A73-81D0-E98C9654A735}" dt="2025-11-07T12:53:19.718" v="1923" actId="20577"/>
        <pc:sldMkLst>
          <pc:docMk/>
          <pc:sldMk cId="2879732060" sldId="267"/>
        </pc:sldMkLst>
      </pc:sldChg>
      <pc:sldChg chg="addSp delSp modSp add mod delAnim modAnim modNotesTx">
        <pc:chgData name="Michel Zijffers" userId="e4879f7b-faa3-4d42-bc81-fca27fde6ff9" providerId="ADAL" clId="{D56E4914-94C5-4A73-81D0-E98C9654A735}" dt="2025-11-07T13:03:54.873" v="1946" actId="20577"/>
        <pc:sldMkLst>
          <pc:docMk/>
          <pc:sldMk cId="3103057540" sldId="268"/>
        </pc:sldMkLst>
      </pc:sldChg>
      <pc:sldChg chg="addSp delSp modSp add mod ord addAnim delAnim modAnim modNotesTx">
        <pc:chgData name="Michel Zijffers" userId="e4879f7b-faa3-4d42-bc81-fca27fde6ff9" providerId="ADAL" clId="{D56E4914-94C5-4A73-81D0-E98C9654A735}" dt="2025-11-07T12:42:51.627" v="1709" actId="14100"/>
        <pc:sldMkLst>
          <pc:docMk/>
          <pc:sldMk cId="919453240" sldId="269"/>
        </pc:sldMkLst>
      </pc:sldChg>
      <pc:sldChg chg="addSp modSp add mod modAnim">
        <pc:chgData name="Michel Zijffers" userId="e4879f7b-faa3-4d42-bc81-fca27fde6ff9" providerId="ADAL" clId="{D56E4914-94C5-4A73-81D0-E98C9654A735}" dt="2025-11-07T12:10:57.892" v="1237" actId="1076"/>
        <pc:sldMkLst>
          <pc:docMk/>
          <pc:sldMk cId="2337142034" sldId="270"/>
        </pc:sldMkLst>
      </pc:sldChg>
      <pc:sldChg chg="addSp modSp add mod modAnim">
        <pc:chgData name="Michel Zijffers" userId="e4879f7b-faa3-4d42-bc81-fca27fde6ff9" providerId="ADAL" clId="{D56E4914-94C5-4A73-81D0-E98C9654A735}" dt="2025-11-07T12:09:56.626" v="1235" actId="1076"/>
        <pc:sldMkLst>
          <pc:docMk/>
          <pc:sldMk cId="109645991" sldId="271"/>
        </pc:sldMkLst>
      </pc:sldChg>
      <pc:sldChg chg="addSp delSp modSp add mod addAnim delAnim modAnim modNotesTx">
        <pc:chgData name="Michel Zijffers" userId="e4879f7b-faa3-4d42-bc81-fca27fde6ff9" providerId="ADAL" clId="{D56E4914-94C5-4A73-81D0-E98C9654A735}" dt="2025-11-07T12:15:56.772" v="1276" actId="6549"/>
        <pc:sldMkLst>
          <pc:docMk/>
          <pc:sldMk cId="3971746337" sldId="272"/>
        </pc:sldMkLst>
      </pc:sldChg>
      <pc:sldChg chg="addSp modSp add mod modAnim">
        <pc:chgData name="Michel Zijffers" userId="e4879f7b-faa3-4d42-bc81-fca27fde6ff9" providerId="ADAL" clId="{D56E4914-94C5-4A73-81D0-E98C9654A735}" dt="2025-11-07T12:18:11.968" v="1288" actId="1076"/>
        <pc:sldMkLst>
          <pc:docMk/>
          <pc:sldMk cId="1536004546" sldId="273"/>
        </pc:sldMkLst>
      </pc:sldChg>
      <pc:sldChg chg="addSp add del">
        <pc:chgData name="Michel Zijffers" userId="e4879f7b-faa3-4d42-bc81-fca27fde6ff9" providerId="ADAL" clId="{D56E4914-94C5-4A73-81D0-E98C9654A735}" dt="2025-11-07T12:15:05.055" v="1264" actId="2890"/>
        <pc:sldMkLst>
          <pc:docMk/>
          <pc:sldMk cId="2595196195" sldId="273"/>
        </pc:sldMkLst>
      </pc:sldChg>
      <pc:sldChg chg="addSp modSp add mod modAnim modNotesTx">
        <pc:chgData name="Michel Zijffers" userId="e4879f7b-faa3-4d42-bc81-fca27fde6ff9" providerId="ADAL" clId="{D56E4914-94C5-4A73-81D0-E98C9654A735}" dt="2025-11-07T12:21:49.373" v="1308" actId="6549"/>
        <pc:sldMkLst>
          <pc:docMk/>
          <pc:sldMk cId="3704959938" sldId="274"/>
        </pc:sldMkLst>
      </pc:sldChg>
      <pc:sldChg chg="addSp modSp add mod modAnim modNotesTx">
        <pc:chgData name="Michel Zijffers" userId="e4879f7b-faa3-4d42-bc81-fca27fde6ff9" providerId="ADAL" clId="{D56E4914-94C5-4A73-81D0-E98C9654A735}" dt="2025-11-07T12:26:24.920" v="1350" actId="1076"/>
        <pc:sldMkLst>
          <pc:docMk/>
          <pc:sldMk cId="1153110068" sldId="275"/>
        </pc:sldMkLst>
      </pc:sldChg>
      <pc:sldChg chg="addSp modSp add mod modAnim modNotesTx">
        <pc:chgData name="Michel Zijffers" userId="e4879f7b-faa3-4d42-bc81-fca27fde6ff9" providerId="ADAL" clId="{D56E4914-94C5-4A73-81D0-E98C9654A735}" dt="2025-11-07T12:29:30.637" v="1361" actId="6549"/>
        <pc:sldMkLst>
          <pc:docMk/>
          <pc:sldMk cId="3662904939" sldId="276"/>
        </pc:sldMkLst>
      </pc:sldChg>
      <pc:sldChg chg="add mod modShow">
        <pc:chgData name="Michel Zijffers" userId="e4879f7b-faa3-4d42-bc81-fca27fde6ff9" providerId="ADAL" clId="{D56E4914-94C5-4A73-81D0-E98C9654A735}" dt="2025-12-11T16:14:38.909" v="1948" actId="729"/>
        <pc:sldMkLst>
          <pc:docMk/>
          <pc:sldMk cId="3654059895" sldId="278"/>
        </pc:sldMkLst>
      </pc:sldChg>
    </pc:docChg>
  </pc:docChgLst>
  <pc:docChgLst>
    <pc:chgData name="Michel Zijffers" userId="e4879f7b-faa3-4d42-bc81-fca27fde6ff9" providerId="ADAL" clId="{C9D8D523-E681-4FAE-9115-A189BD403C14}"/>
    <pc:docChg chg="custSel modSld">
      <pc:chgData name="Michel Zijffers" userId="e4879f7b-faa3-4d42-bc81-fca27fde6ff9" providerId="ADAL" clId="{C9D8D523-E681-4FAE-9115-A189BD403C14}" dt="2025-08-07T14:47:30.525" v="225" actId="1076"/>
      <pc:docMkLst>
        <pc:docMk/>
      </pc:docMkLst>
      <pc:sldChg chg="modSp mod">
        <pc:chgData name="Michel Zijffers" userId="e4879f7b-faa3-4d42-bc81-fca27fde6ff9" providerId="ADAL" clId="{C9D8D523-E681-4FAE-9115-A189BD403C14}" dt="2025-08-07T14:36:52.712" v="194" actId="1076"/>
        <pc:sldMkLst>
          <pc:docMk/>
          <pc:sldMk cId="1660712330" sldId="257"/>
        </pc:sldMkLst>
      </pc:sldChg>
      <pc:sldChg chg="addSp modSp mod setBg">
        <pc:chgData name="Michel Zijffers" userId="e4879f7b-faa3-4d42-bc81-fca27fde6ff9" providerId="ADAL" clId="{C9D8D523-E681-4FAE-9115-A189BD403C14}" dt="2025-08-07T14:46:08.317" v="217" actId="14100"/>
        <pc:sldMkLst>
          <pc:docMk/>
          <pc:sldMk cId="1062561097" sldId="263"/>
        </pc:sldMkLst>
      </pc:sldChg>
      <pc:sldChg chg="addSp modSp">
        <pc:chgData name="Michel Zijffers" userId="e4879f7b-faa3-4d42-bc81-fca27fde6ff9" providerId="ADAL" clId="{C9D8D523-E681-4FAE-9115-A189BD403C14}" dt="2025-08-07T14:47:30.525" v="225" actId="1076"/>
        <pc:sldMkLst>
          <pc:docMk/>
          <pc:sldMk cId="1353378464" sldId="264"/>
        </pc:sldMkLst>
      </pc:sldChg>
      <pc:sldChg chg="modSp">
        <pc:chgData name="Michel Zijffers" userId="e4879f7b-faa3-4d42-bc81-fca27fde6ff9" providerId="ADAL" clId="{C9D8D523-E681-4FAE-9115-A189BD403C14}" dt="2025-08-07T14:43:25.266" v="198" actId="115"/>
        <pc:sldMkLst>
          <pc:docMk/>
          <pc:sldMk cId="4019915361" sldId="265"/>
        </pc:sldMkLst>
      </pc:sldChg>
      <pc:sldChg chg="modSp">
        <pc:chgData name="Michel Zijffers" userId="e4879f7b-faa3-4d42-bc81-fca27fde6ff9" providerId="ADAL" clId="{C9D8D523-E681-4FAE-9115-A189BD403C14}" dt="2025-08-07T14:43:07.890" v="196" actId="20577"/>
        <pc:sldMkLst>
          <pc:docMk/>
          <pc:sldMk cId="2888944190" sldId="266"/>
        </pc:sldMkLst>
      </pc:sldChg>
    </pc:docChg>
  </pc:docChgLst>
  <pc:docChgLst>
    <pc:chgData name="Michel Zijffers" userId="e4879f7b-faa3-4d42-bc81-fca27fde6ff9" providerId="ADAL" clId="{476E0345-800D-4E74-83A7-FB8CB2E7F905}"/>
    <pc:docChg chg="undo custSel modSld">
      <pc:chgData name="Michel Zijffers" userId="e4879f7b-faa3-4d42-bc81-fca27fde6ff9" providerId="ADAL" clId="{476E0345-800D-4E74-83A7-FB8CB2E7F905}" dt="2025-09-11T12:27:09.783" v="362" actId="20577"/>
      <pc:docMkLst>
        <pc:docMk/>
      </pc:docMkLst>
      <pc:sldChg chg="addSp delSp modSp mod">
        <pc:chgData name="Michel Zijffers" userId="e4879f7b-faa3-4d42-bc81-fca27fde6ff9" providerId="ADAL" clId="{476E0345-800D-4E74-83A7-FB8CB2E7F905}" dt="2025-09-05T15:23:21.525" v="32" actId="478"/>
        <pc:sldMkLst>
          <pc:docMk/>
          <pc:sldMk cId="4251962765" sldId="256"/>
        </pc:sldMkLst>
      </pc:sldChg>
      <pc:sldChg chg="modSp mod">
        <pc:chgData name="Michel Zijffers" userId="e4879f7b-faa3-4d42-bc81-fca27fde6ff9" providerId="ADAL" clId="{476E0345-800D-4E74-83A7-FB8CB2E7F905}" dt="2025-09-11T12:27:09.783" v="362" actId="20577"/>
        <pc:sldMkLst>
          <pc:docMk/>
          <pc:sldMk cId="1660712330" sldId="257"/>
        </pc:sldMkLst>
      </pc:sldChg>
      <pc:sldChg chg="modNotesTx">
        <pc:chgData name="Michel Zijffers" userId="e4879f7b-faa3-4d42-bc81-fca27fde6ff9" providerId="ADAL" clId="{476E0345-800D-4E74-83A7-FB8CB2E7F905}" dt="2025-09-05T15:40:00.266" v="340" actId="313"/>
        <pc:sldMkLst>
          <pc:docMk/>
          <pc:sldMk cId="1062561097" sldId="263"/>
        </pc:sldMkLst>
      </pc:sldChg>
      <pc:sldChg chg="addSp modSp mod modNotesTx">
        <pc:chgData name="Michel Zijffers" userId="e4879f7b-faa3-4d42-bc81-fca27fde6ff9" providerId="ADAL" clId="{476E0345-800D-4E74-83A7-FB8CB2E7F905}" dt="2025-09-05T15:36:30.786" v="164" actId="20577"/>
        <pc:sldMkLst>
          <pc:docMk/>
          <pc:sldMk cId="2879732060" sldId="26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F048DB-88FB-4548-9909-40004E95886A}" type="datetimeFigureOut">
              <a:rPr lang="nl-NL" smtClean="0"/>
              <a:t>11-12-2025</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854E0E-231C-4A49-B263-D125F8314FE3}" type="slidenum">
              <a:rPr lang="nl-NL" smtClean="0"/>
              <a:t>‹nr.›</a:t>
            </a:fld>
            <a:endParaRPr lang="nl-NL"/>
          </a:p>
        </p:txBody>
      </p:sp>
    </p:spTree>
    <p:extLst>
      <p:ext uri="{BB962C8B-B14F-4D97-AF65-F5344CB8AC3E}">
        <p14:creationId xmlns:p14="http://schemas.microsoft.com/office/powerpoint/2010/main" val="1812544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A00296-20C8-FC88-2DC3-CF719190B1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C0675B-092F-6EE5-6F15-0EC560FE2516}"/>
              </a:ext>
            </a:extLst>
          </p:cNvPr>
          <p:cNvSpPr>
            <a:spLocks noGrp="1" noRot="1" noChangeAspect="1"/>
          </p:cNvSpPr>
          <p:nvPr>
            <p:ph type="sldImg"/>
          </p:nvPr>
        </p:nvSpPr>
        <p:spPr/>
        <p:txBody>
          <a:bodyPr/>
          <a:lstStyle/>
          <a:p>
            <a:endParaRPr lang="nl-NL"/>
          </a:p>
        </p:txBody>
      </p:sp>
      <p:sp>
        <p:nvSpPr>
          <p:cNvPr id="3" name="Notes Placeholder 2">
            <a:extLst>
              <a:ext uri="{FF2B5EF4-FFF2-40B4-BE49-F238E27FC236}">
                <a16:creationId xmlns:a16="http://schemas.microsoft.com/office/drawing/2014/main" id="{A4C04E24-46B8-77F8-6398-65F30064EC62}"/>
              </a:ext>
            </a:extLst>
          </p:cNvPr>
          <p:cNvSpPr>
            <a:spLocks noGrp="1"/>
          </p:cNvSpPr>
          <p:nvPr>
            <p:ph type="body" idx="1"/>
          </p:nvPr>
        </p:nvSpPr>
        <p:spPr/>
        <p:txBody>
          <a:bodyPr/>
          <a:lstStyle/>
          <a:p>
            <a:endParaRPr lang="en-US">
              <a:latin typeface="Calibri"/>
              <a:ea typeface="Calibri"/>
              <a:cs typeface="Calibri"/>
            </a:endParaRPr>
          </a:p>
        </p:txBody>
      </p:sp>
      <p:sp>
        <p:nvSpPr>
          <p:cNvPr id="4" name="Slide Number Placeholder 3">
            <a:extLst>
              <a:ext uri="{FF2B5EF4-FFF2-40B4-BE49-F238E27FC236}">
                <a16:creationId xmlns:a16="http://schemas.microsoft.com/office/drawing/2014/main" id="{2B3FEDF3-96CF-C70E-322F-E7CE478F45E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854E0E-231C-4A49-B263-D125F8314FE3}" type="slidenum">
              <a:rPr kumimoji="0" lang="nl-NL"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nl-NL"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2500474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6845AB-180F-6837-EBA8-554C6BBF0B92}"/>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11A23E23-CBDC-5D86-6E8C-67CC31A79B7B}"/>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E5A2C70D-D09F-A585-4A77-E9CD88C7F48E}"/>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05FA6973-A7F3-2166-82B3-DCE1F11ECDEC}"/>
              </a:ext>
            </a:extLst>
          </p:cNvPr>
          <p:cNvSpPr>
            <a:spLocks noGrp="1"/>
          </p:cNvSpPr>
          <p:nvPr>
            <p:ph type="sldNum" sz="quarter" idx="5"/>
          </p:nvPr>
        </p:nvSpPr>
        <p:spPr/>
        <p:txBody>
          <a:bodyPr/>
          <a:lstStyle/>
          <a:p>
            <a:fld id="{DA854E0E-231C-4A49-B263-D125F8314FE3}" type="slidenum">
              <a:rPr lang="nl-NL" smtClean="0"/>
              <a:t>12</a:t>
            </a:fld>
            <a:endParaRPr lang="nl-NL"/>
          </a:p>
        </p:txBody>
      </p:sp>
    </p:spTree>
    <p:extLst>
      <p:ext uri="{BB962C8B-B14F-4D97-AF65-F5344CB8AC3E}">
        <p14:creationId xmlns:p14="http://schemas.microsoft.com/office/powerpoint/2010/main" val="14022489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946A74-1567-EC48-85AF-F58B63930C69}"/>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34C50DB9-F074-4535-8673-DD78CD7CBFBF}"/>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998640F2-AA66-A170-D40A-D4A02F252111}"/>
              </a:ext>
            </a:extLst>
          </p:cNvPr>
          <p:cNvSpPr>
            <a:spLocks noGrp="1"/>
          </p:cNvSpPr>
          <p:nvPr>
            <p:ph type="body" idx="1"/>
          </p:nvPr>
        </p:nvSpPr>
        <p:spPr/>
        <p:txBody>
          <a:bodyPr/>
          <a:lstStyle/>
          <a:p>
            <a:r>
              <a:rPr lang="nl-NL" dirty="0"/>
              <a:t>Tip voor de docent: Laat deze dia staan als de leerlingen hun moodboard gaan maken. Deel ook het werkblad uit, hierop staan ook deze stappen genoemd.</a:t>
            </a:r>
          </a:p>
        </p:txBody>
      </p:sp>
      <p:sp>
        <p:nvSpPr>
          <p:cNvPr id="4" name="Tijdelijke aanduiding voor dianummer 3">
            <a:extLst>
              <a:ext uri="{FF2B5EF4-FFF2-40B4-BE49-F238E27FC236}">
                <a16:creationId xmlns:a16="http://schemas.microsoft.com/office/drawing/2014/main" id="{E543CB56-B218-8746-ED07-153C51F65024}"/>
              </a:ext>
            </a:extLst>
          </p:cNvPr>
          <p:cNvSpPr>
            <a:spLocks noGrp="1"/>
          </p:cNvSpPr>
          <p:nvPr>
            <p:ph type="sldNum" sz="quarter" idx="5"/>
          </p:nvPr>
        </p:nvSpPr>
        <p:spPr/>
        <p:txBody>
          <a:bodyPr/>
          <a:lstStyle/>
          <a:p>
            <a:fld id="{DA854E0E-231C-4A49-B263-D125F8314FE3}" type="slidenum">
              <a:rPr lang="nl-NL" smtClean="0"/>
              <a:t>13</a:t>
            </a:fld>
            <a:endParaRPr lang="nl-NL"/>
          </a:p>
        </p:txBody>
      </p:sp>
    </p:spTree>
    <p:extLst>
      <p:ext uri="{BB962C8B-B14F-4D97-AF65-F5344CB8AC3E}">
        <p14:creationId xmlns:p14="http://schemas.microsoft.com/office/powerpoint/2010/main" val="30147329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800416-9CBD-1EAF-0CAF-83B02B6A6B8B}"/>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6262544F-79E3-13A5-AD9A-4CC5BB8D7E31}"/>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0C3BFE21-4072-9DBB-0626-9014AC78A2F7}"/>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98296FA5-76C6-D9A0-B5AA-FA2AC8A3C044}"/>
              </a:ext>
            </a:extLst>
          </p:cNvPr>
          <p:cNvSpPr>
            <a:spLocks noGrp="1"/>
          </p:cNvSpPr>
          <p:nvPr>
            <p:ph type="sldNum" sz="quarter" idx="5"/>
          </p:nvPr>
        </p:nvSpPr>
        <p:spPr/>
        <p:txBody>
          <a:bodyPr/>
          <a:lstStyle/>
          <a:p>
            <a:fld id="{DA854E0E-231C-4A49-B263-D125F8314FE3}" type="slidenum">
              <a:rPr lang="nl-NL" smtClean="0"/>
              <a:t>14</a:t>
            </a:fld>
            <a:endParaRPr lang="nl-NL"/>
          </a:p>
        </p:txBody>
      </p:sp>
    </p:spTree>
    <p:extLst>
      <p:ext uri="{BB962C8B-B14F-4D97-AF65-F5344CB8AC3E}">
        <p14:creationId xmlns:p14="http://schemas.microsoft.com/office/powerpoint/2010/main" val="8399181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B176E4-5F5F-4D7B-5E3D-32EE4E094350}"/>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CAE91E96-0AB6-95A5-A274-E9542BB72C2D}"/>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2947CFAF-7D9B-49D8-8DBE-81DA00B8D582}"/>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834F5F92-02C5-7B2E-4D81-FF264EF14746}"/>
              </a:ext>
            </a:extLst>
          </p:cNvPr>
          <p:cNvSpPr>
            <a:spLocks noGrp="1"/>
          </p:cNvSpPr>
          <p:nvPr>
            <p:ph type="sldNum" sz="quarter" idx="5"/>
          </p:nvPr>
        </p:nvSpPr>
        <p:spPr/>
        <p:txBody>
          <a:bodyPr/>
          <a:lstStyle/>
          <a:p>
            <a:fld id="{DA854E0E-231C-4A49-B263-D125F8314FE3}" type="slidenum">
              <a:rPr lang="nl-NL" smtClean="0"/>
              <a:t>15</a:t>
            </a:fld>
            <a:endParaRPr lang="nl-NL"/>
          </a:p>
        </p:txBody>
      </p:sp>
    </p:spTree>
    <p:extLst>
      <p:ext uri="{BB962C8B-B14F-4D97-AF65-F5344CB8AC3E}">
        <p14:creationId xmlns:p14="http://schemas.microsoft.com/office/powerpoint/2010/main" val="11218772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D4C7D0-0791-7BBE-BF53-34B09324D465}"/>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1DC29951-5841-8E3B-A06F-B5762C26B377}"/>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971EA167-0D53-40FA-7257-EF3D8FB2D1F1}"/>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843CA506-A2C2-83B2-50DB-B3DC0BD8517A}"/>
              </a:ext>
            </a:extLst>
          </p:cNvPr>
          <p:cNvSpPr>
            <a:spLocks noGrp="1"/>
          </p:cNvSpPr>
          <p:nvPr>
            <p:ph type="sldNum" sz="quarter" idx="5"/>
          </p:nvPr>
        </p:nvSpPr>
        <p:spPr/>
        <p:txBody>
          <a:bodyPr/>
          <a:lstStyle/>
          <a:p>
            <a:fld id="{DA854E0E-231C-4A49-B263-D125F8314FE3}" type="slidenum">
              <a:rPr lang="nl-NL" smtClean="0"/>
              <a:t>16</a:t>
            </a:fld>
            <a:endParaRPr lang="nl-NL"/>
          </a:p>
        </p:txBody>
      </p:sp>
    </p:spTree>
    <p:extLst>
      <p:ext uri="{BB962C8B-B14F-4D97-AF65-F5344CB8AC3E}">
        <p14:creationId xmlns:p14="http://schemas.microsoft.com/office/powerpoint/2010/main" val="24324357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7CEAFD-673E-FF56-1AD8-35D44F4DAE98}"/>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CA416A8A-5FD2-C70F-E7BC-3871172D1BF3}"/>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E9836AC2-8526-85A8-7B2F-16FDF92FDCA8}"/>
              </a:ext>
            </a:extLst>
          </p:cNvPr>
          <p:cNvSpPr>
            <a:spLocks noGrp="1"/>
          </p:cNvSpPr>
          <p:nvPr>
            <p:ph type="body" idx="1"/>
          </p:nvPr>
        </p:nvSpPr>
        <p:spPr/>
        <p:txBody>
          <a:bodyPr/>
          <a:lstStyle/>
          <a:p>
            <a:r>
              <a:rPr lang="nl-NL" dirty="0"/>
              <a:t>Deze EXTRA stap is facultatief en kan je gebruiken bij leerlingen die moeite hebben met digitale vaardigheden in het office-pakket.</a:t>
            </a:r>
          </a:p>
        </p:txBody>
      </p:sp>
      <p:sp>
        <p:nvSpPr>
          <p:cNvPr id="4" name="Tijdelijke aanduiding voor dianummer 3">
            <a:extLst>
              <a:ext uri="{FF2B5EF4-FFF2-40B4-BE49-F238E27FC236}">
                <a16:creationId xmlns:a16="http://schemas.microsoft.com/office/drawing/2014/main" id="{ADFD16E1-566B-D7A5-ACD3-1F925CE10984}"/>
              </a:ext>
            </a:extLst>
          </p:cNvPr>
          <p:cNvSpPr>
            <a:spLocks noGrp="1"/>
          </p:cNvSpPr>
          <p:nvPr>
            <p:ph type="sldNum" sz="quarter" idx="5"/>
          </p:nvPr>
        </p:nvSpPr>
        <p:spPr/>
        <p:txBody>
          <a:bodyPr/>
          <a:lstStyle/>
          <a:p>
            <a:fld id="{DA854E0E-231C-4A49-B263-D125F8314FE3}" type="slidenum">
              <a:rPr lang="nl-NL" smtClean="0"/>
              <a:t>17</a:t>
            </a:fld>
            <a:endParaRPr lang="nl-NL"/>
          </a:p>
        </p:txBody>
      </p:sp>
    </p:spTree>
    <p:extLst>
      <p:ext uri="{BB962C8B-B14F-4D97-AF65-F5344CB8AC3E}">
        <p14:creationId xmlns:p14="http://schemas.microsoft.com/office/powerpoint/2010/main" val="27620153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Tip: Laat een leerling de tijd bewaken zodat jij de aandacht volledig aan de inhoud van de presentaties en moodboards kan geven. </a:t>
            </a:r>
          </a:p>
          <a:p>
            <a:r>
              <a:rPr lang="nl-NL" dirty="0"/>
              <a:t>Tip 2: Hang de moodboards op in de klas.</a:t>
            </a:r>
          </a:p>
          <a:p>
            <a:r>
              <a:rPr lang="nl-NL" dirty="0"/>
              <a:t>Tip 3: Gebruik de moodboards tijdens een ouderavond, of tijdens een ‘kind-mentor-ouder-gesprek’</a:t>
            </a:r>
          </a:p>
        </p:txBody>
      </p:sp>
      <p:sp>
        <p:nvSpPr>
          <p:cNvPr id="4" name="Tijdelijke aanduiding voor dianummer 3"/>
          <p:cNvSpPr>
            <a:spLocks noGrp="1"/>
          </p:cNvSpPr>
          <p:nvPr>
            <p:ph type="sldNum" sz="quarter" idx="5"/>
          </p:nvPr>
        </p:nvSpPr>
        <p:spPr/>
        <p:txBody>
          <a:bodyPr/>
          <a:lstStyle/>
          <a:p>
            <a:fld id="{DA854E0E-231C-4A49-B263-D125F8314FE3}" type="slidenum">
              <a:rPr lang="nl-NL" smtClean="0"/>
              <a:t>18</a:t>
            </a:fld>
            <a:endParaRPr lang="nl-NL"/>
          </a:p>
        </p:txBody>
      </p:sp>
    </p:spTree>
    <p:extLst>
      <p:ext uri="{BB962C8B-B14F-4D97-AF65-F5344CB8AC3E}">
        <p14:creationId xmlns:p14="http://schemas.microsoft.com/office/powerpoint/2010/main" val="34282833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Fijn om zelf de moodboards te ontvangen, dat helpt de leerlingen hun spullen te bewaren.</a:t>
            </a:r>
          </a:p>
        </p:txBody>
      </p:sp>
      <p:sp>
        <p:nvSpPr>
          <p:cNvPr id="4" name="Tijdelijke aanduiding voor dianummer 3"/>
          <p:cNvSpPr>
            <a:spLocks noGrp="1"/>
          </p:cNvSpPr>
          <p:nvPr>
            <p:ph type="sldNum" sz="quarter" idx="5"/>
          </p:nvPr>
        </p:nvSpPr>
        <p:spPr/>
        <p:txBody>
          <a:bodyPr/>
          <a:lstStyle/>
          <a:p>
            <a:fld id="{DA854E0E-231C-4A49-B263-D125F8314FE3}" type="slidenum">
              <a:rPr lang="nl-NL" smtClean="0"/>
              <a:t>19</a:t>
            </a:fld>
            <a:endParaRPr lang="nl-NL"/>
          </a:p>
        </p:txBody>
      </p:sp>
    </p:spTree>
    <p:extLst>
      <p:ext uri="{BB962C8B-B14F-4D97-AF65-F5344CB8AC3E}">
        <p14:creationId xmlns:p14="http://schemas.microsoft.com/office/powerpoint/2010/main" val="15556189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DA854E0E-231C-4A49-B263-D125F8314FE3}" type="slidenum">
              <a:rPr lang="nl-NL" smtClean="0"/>
              <a:t>3</a:t>
            </a:fld>
            <a:endParaRPr lang="nl-NL"/>
          </a:p>
        </p:txBody>
      </p:sp>
    </p:spTree>
    <p:extLst>
      <p:ext uri="{BB962C8B-B14F-4D97-AF65-F5344CB8AC3E}">
        <p14:creationId xmlns:p14="http://schemas.microsoft.com/office/powerpoint/2010/main" val="34005434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Aantekeningen voor de docent bij stap:</a:t>
            </a:r>
          </a:p>
          <a:p>
            <a:r>
              <a:rPr lang="nl-NL" dirty="0"/>
              <a:t>1: n.v.t.</a:t>
            </a:r>
          </a:p>
          <a:p>
            <a:r>
              <a:rPr lang="nl-NL" dirty="0"/>
              <a:t>2: </a:t>
            </a:r>
            <a:r>
              <a:rPr lang="nl-NL" i="1" dirty="0"/>
              <a:t>Eerst bespreek je stap 1 tot en met 4 in je groepje of met de hele klas.</a:t>
            </a:r>
            <a:br>
              <a:rPr lang="nl-NL" i="1" dirty="0"/>
            </a:br>
            <a:r>
              <a:rPr lang="nl-NL" i="1" dirty="0"/>
              <a:t>Dan ga je jouw moodboard maken (stap 5). Bij deze stap mag je met de leerlingen in jouw groepje samenwerken, maar je maakt jouw moodboard zelf. Er is nog een extra stap die aangeeft hoe je een moodboard in POWERPOINT kunt maken.</a:t>
            </a:r>
          </a:p>
          <a:p>
            <a:r>
              <a:rPr lang="nl-NL" i="1" dirty="0"/>
              <a:t>3: Je docent geeft aan wanneer je jouw moodboard voor de klas presenteert. Je hebt 1 minuut om te vertellen wat je hebt gemaakt. Je kunt nog vragen krijgen van je docent of van klasgenoten.</a:t>
            </a:r>
          </a:p>
          <a:p>
            <a:r>
              <a:rPr lang="nl-NL" i="1" dirty="0"/>
              <a:t>4: N.v.t.</a:t>
            </a:r>
            <a:endParaRPr lang="nl-NL" dirty="0"/>
          </a:p>
        </p:txBody>
      </p:sp>
      <p:sp>
        <p:nvSpPr>
          <p:cNvPr id="4" name="Tijdelijke aanduiding voor dianummer 3"/>
          <p:cNvSpPr>
            <a:spLocks noGrp="1"/>
          </p:cNvSpPr>
          <p:nvPr>
            <p:ph type="sldNum" sz="quarter" idx="5"/>
          </p:nvPr>
        </p:nvSpPr>
        <p:spPr/>
        <p:txBody>
          <a:bodyPr/>
          <a:lstStyle/>
          <a:p>
            <a:fld id="{DA854E0E-231C-4A49-B263-D125F8314FE3}" type="slidenum">
              <a:rPr lang="nl-NL" smtClean="0"/>
              <a:t>5</a:t>
            </a:fld>
            <a:endParaRPr lang="nl-NL"/>
          </a:p>
        </p:txBody>
      </p:sp>
    </p:spTree>
    <p:extLst>
      <p:ext uri="{BB962C8B-B14F-4D97-AF65-F5344CB8AC3E}">
        <p14:creationId xmlns:p14="http://schemas.microsoft.com/office/powerpoint/2010/main" val="24111057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Aanwijzing docent: </a:t>
            </a:r>
          </a:p>
          <a:p>
            <a:r>
              <a:rPr lang="nl-NL" dirty="0"/>
              <a:t>Behandel elke vraag één voor één en stel de vraag aan meerdere leerlingen.</a:t>
            </a:r>
          </a:p>
        </p:txBody>
      </p:sp>
      <p:sp>
        <p:nvSpPr>
          <p:cNvPr id="4" name="Tijdelijke aanduiding voor dianummer 3"/>
          <p:cNvSpPr>
            <a:spLocks noGrp="1"/>
          </p:cNvSpPr>
          <p:nvPr>
            <p:ph type="sldNum" sz="quarter" idx="5"/>
          </p:nvPr>
        </p:nvSpPr>
        <p:spPr/>
        <p:txBody>
          <a:bodyPr/>
          <a:lstStyle/>
          <a:p>
            <a:fld id="{DA854E0E-231C-4A49-B263-D125F8314FE3}" type="slidenum">
              <a:rPr lang="nl-NL" smtClean="0"/>
              <a:t>6</a:t>
            </a:fld>
            <a:endParaRPr lang="nl-NL"/>
          </a:p>
        </p:txBody>
      </p:sp>
    </p:spTree>
    <p:extLst>
      <p:ext uri="{BB962C8B-B14F-4D97-AF65-F5344CB8AC3E}">
        <p14:creationId xmlns:p14="http://schemas.microsoft.com/office/powerpoint/2010/main" val="29394930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5CAF85-D3CE-7724-0A4E-FF5909E121C7}"/>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C2742991-3588-E764-F0B4-C035D84C51ED}"/>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854A2D6A-6A99-C209-A813-C5E91110CFD9}"/>
              </a:ext>
            </a:extLst>
          </p:cNvPr>
          <p:cNvSpPr>
            <a:spLocks noGrp="1"/>
          </p:cNvSpPr>
          <p:nvPr>
            <p:ph type="body" idx="1"/>
          </p:nvPr>
        </p:nvSpPr>
        <p:spPr/>
        <p:txBody>
          <a:bodyPr/>
          <a:lstStyle/>
          <a:p>
            <a:r>
              <a:rPr lang="nl-NL" dirty="0"/>
              <a:t>Suggestie voor docent:</a:t>
            </a:r>
          </a:p>
          <a:p>
            <a:pPr marL="228600" indent="-228600">
              <a:buAutoNum type="arabicPeriod"/>
            </a:pPr>
            <a:r>
              <a:rPr lang="nl-NL" dirty="0"/>
              <a:t>Laat leerlingen zelf nog andere mensen benoemen (bijvoorbeeld, broer, zus, neef, tante, voetbalcoach of dansleraar)</a:t>
            </a:r>
          </a:p>
          <a:p>
            <a:pPr marL="228600" indent="-228600">
              <a:buAutoNum type="arabicPeriod"/>
            </a:pPr>
            <a:r>
              <a:rPr lang="nl-NL" dirty="0"/>
              <a:t>Maak gezamenlijk een woordwolk van mensen die met de leerlingen kunnen praten over studie-of beroepskeuze.</a:t>
            </a:r>
          </a:p>
        </p:txBody>
      </p:sp>
      <p:sp>
        <p:nvSpPr>
          <p:cNvPr id="4" name="Tijdelijke aanduiding voor dianummer 3">
            <a:extLst>
              <a:ext uri="{FF2B5EF4-FFF2-40B4-BE49-F238E27FC236}">
                <a16:creationId xmlns:a16="http://schemas.microsoft.com/office/drawing/2014/main" id="{E56120C1-66A7-41AD-D80D-38C2B92983FB}"/>
              </a:ext>
            </a:extLst>
          </p:cNvPr>
          <p:cNvSpPr>
            <a:spLocks noGrp="1"/>
          </p:cNvSpPr>
          <p:nvPr>
            <p:ph type="sldNum" sz="quarter" idx="5"/>
          </p:nvPr>
        </p:nvSpPr>
        <p:spPr/>
        <p:txBody>
          <a:bodyPr/>
          <a:lstStyle/>
          <a:p>
            <a:fld id="{DA854E0E-231C-4A49-B263-D125F8314FE3}" type="slidenum">
              <a:rPr lang="nl-NL" smtClean="0"/>
              <a:t>7</a:t>
            </a:fld>
            <a:endParaRPr lang="nl-NL"/>
          </a:p>
        </p:txBody>
      </p:sp>
    </p:spTree>
    <p:extLst>
      <p:ext uri="{BB962C8B-B14F-4D97-AF65-F5344CB8AC3E}">
        <p14:creationId xmlns:p14="http://schemas.microsoft.com/office/powerpoint/2010/main" val="2303263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9836ED-85A3-80EA-896D-F09AC0D50E23}"/>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AE2AE2A4-7496-A2FC-C538-5BCE2743285F}"/>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BC5BC616-F166-E3B5-BBAE-7F9DD50A0B28}"/>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DA43D3D9-0C54-6435-8407-66904F17FDED}"/>
              </a:ext>
            </a:extLst>
          </p:cNvPr>
          <p:cNvSpPr>
            <a:spLocks noGrp="1"/>
          </p:cNvSpPr>
          <p:nvPr>
            <p:ph type="sldNum" sz="quarter" idx="5"/>
          </p:nvPr>
        </p:nvSpPr>
        <p:spPr/>
        <p:txBody>
          <a:bodyPr/>
          <a:lstStyle/>
          <a:p>
            <a:fld id="{DA854E0E-231C-4A49-B263-D125F8314FE3}" type="slidenum">
              <a:rPr lang="nl-NL" smtClean="0"/>
              <a:t>8</a:t>
            </a:fld>
            <a:endParaRPr lang="nl-NL"/>
          </a:p>
        </p:txBody>
      </p:sp>
    </p:spTree>
    <p:extLst>
      <p:ext uri="{BB962C8B-B14F-4D97-AF65-F5344CB8AC3E}">
        <p14:creationId xmlns:p14="http://schemas.microsoft.com/office/powerpoint/2010/main" val="8709659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2498D0-85A4-CF0E-BF4E-5AFCF0537A58}"/>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AB00D029-1717-19A0-6CB4-FAEDC7FF2709}"/>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4BEBB603-5BF2-7F1A-678B-073575F4DCC1}"/>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F8BC047D-FFD8-DDC0-87AE-2C1FE8097571}"/>
              </a:ext>
            </a:extLst>
          </p:cNvPr>
          <p:cNvSpPr>
            <a:spLocks noGrp="1"/>
          </p:cNvSpPr>
          <p:nvPr>
            <p:ph type="sldNum" sz="quarter" idx="5"/>
          </p:nvPr>
        </p:nvSpPr>
        <p:spPr/>
        <p:txBody>
          <a:bodyPr/>
          <a:lstStyle/>
          <a:p>
            <a:fld id="{DA854E0E-231C-4A49-B263-D125F8314FE3}" type="slidenum">
              <a:rPr lang="nl-NL" smtClean="0"/>
              <a:t>9</a:t>
            </a:fld>
            <a:endParaRPr lang="nl-NL"/>
          </a:p>
        </p:txBody>
      </p:sp>
    </p:spTree>
    <p:extLst>
      <p:ext uri="{BB962C8B-B14F-4D97-AF65-F5344CB8AC3E}">
        <p14:creationId xmlns:p14="http://schemas.microsoft.com/office/powerpoint/2010/main" val="35033125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2731CF-CAC3-4BE5-1D17-0BC299102F4C}"/>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49EB77D3-C40B-3A1C-F853-60C48B63B180}"/>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BB6B7EDB-1810-D45A-1650-3409BBC94667}"/>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7E962DB6-384C-D82F-4638-18E22305D24A}"/>
              </a:ext>
            </a:extLst>
          </p:cNvPr>
          <p:cNvSpPr>
            <a:spLocks noGrp="1"/>
          </p:cNvSpPr>
          <p:nvPr>
            <p:ph type="sldNum" sz="quarter" idx="5"/>
          </p:nvPr>
        </p:nvSpPr>
        <p:spPr/>
        <p:txBody>
          <a:bodyPr/>
          <a:lstStyle/>
          <a:p>
            <a:fld id="{DA854E0E-231C-4A49-B263-D125F8314FE3}" type="slidenum">
              <a:rPr lang="nl-NL" smtClean="0"/>
              <a:t>10</a:t>
            </a:fld>
            <a:endParaRPr lang="nl-NL"/>
          </a:p>
        </p:txBody>
      </p:sp>
    </p:spTree>
    <p:extLst>
      <p:ext uri="{BB962C8B-B14F-4D97-AF65-F5344CB8AC3E}">
        <p14:creationId xmlns:p14="http://schemas.microsoft.com/office/powerpoint/2010/main" val="5274098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E39D54-B4B1-2948-2EFF-05A479B70C4E}"/>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714DD4BB-0B06-76A5-A87E-1816AA652F55}"/>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F8FE0C7C-25C8-B797-5235-675070D3140C}"/>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E9CDF390-A54C-BFB9-2C05-5ED95A1AF6F7}"/>
              </a:ext>
            </a:extLst>
          </p:cNvPr>
          <p:cNvSpPr>
            <a:spLocks noGrp="1"/>
          </p:cNvSpPr>
          <p:nvPr>
            <p:ph type="sldNum" sz="quarter" idx="5"/>
          </p:nvPr>
        </p:nvSpPr>
        <p:spPr/>
        <p:txBody>
          <a:bodyPr/>
          <a:lstStyle/>
          <a:p>
            <a:fld id="{DA854E0E-231C-4A49-B263-D125F8314FE3}" type="slidenum">
              <a:rPr lang="nl-NL" smtClean="0"/>
              <a:t>11</a:t>
            </a:fld>
            <a:endParaRPr lang="nl-NL"/>
          </a:p>
        </p:txBody>
      </p:sp>
    </p:spTree>
    <p:extLst>
      <p:ext uri="{BB962C8B-B14F-4D97-AF65-F5344CB8AC3E}">
        <p14:creationId xmlns:p14="http://schemas.microsoft.com/office/powerpoint/2010/main" val="805063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EF58D-B62B-40BB-83AA-9D07CFC4ED26}"/>
              </a:ext>
            </a:extLst>
          </p:cNvPr>
          <p:cNvSpPr>
            <a:spLocks noGrp="1"/>
          </p:cNvSpPr>
          <p:nvPr>
            <p:ph type="ctrTitle"/>
          </p:nvPr>
        </p:nvSpPr>
        <p:spPr>
          <a:xfrm>
            <a:off x="612648" y="557783"/>
            <a:ext cx="10969752" cy="3130807"/>
          </a:xfrm>
        </p:spPr>
        <p:txBody>
          <a:bodyPr anchor="b">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66AC06D3-F571-4213-A2A4-6A1915120CED}"/>
              </a:ext>
            </a:extLst>
          </p:cNvPr>
          <p:cNvSpPr>
            <a:spLocks noGrp="1"/>
          </p:cNvSpPr>
          <p:nvPr>
            <p:ph type="subTitle" idx="1"/>
          </p:nvPr>
        </p:nvSpPr>
        <p:spPr>
          <a:xfrm>
            <a:off x="612648" y="3902206"/>
            <a:ext cx="10969752" cy="2240529"/>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75A10580-AD31-4B8F-8448-55A666AC1725}"/>
              </a:ext>
            </a:extLst>
          </p:cNvPr>
          <p:cNvSpPr>
            <a:spLocks noGrp="1"/>
          </p:cNvSpPr>
          <p:nvPr>
            <p:ph type="dt" sz="half" idx="10"/>
          </p:nvPr>
        </p:nvSpPr>
        <p:spPr/>
        <p:txBody>
          <a:bodyPr/>
          <a:lstStyle/>
          <a:p>
            <a:fld id="{79C5A860-F335-4252-AA00-24FB67ED2982}" type="datetime1">
              <a:rPr lang="en-US" smtClean="0"/>
              <a:t>12/11/2025</a:t>
            </a:fld>
            <a:endParaRPr lang="en-US"/>
          </a:p>
        </p:txBody>
      </p:sp>
      <p:sp>
        <p:nvSpPr>
          <p:cNvPr id="5" name="Footer Placeholder 4">
            <a:extLst>
              <a:ext uri="{FF2B5EF4-FFF2-40B4-BE49-F238E27FC236}">
                <a16:creationId xmlns:a16="http://schemas.microsoft.com/office/drawing/2014/main" id="{15EC99C8-515A-4FEA-9CD2-6D0BF46CF6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72AF1B-1868-4C05-B6C3-9EBF29A50ADD}"/>
              </a:ext>
            </a:extLst>
          </p:cNvPr>
          <p:cNvSpPr>
            <a:spLocks noGrp="1"/>
          </p:cNvSpPr>
          <p:nvPr>
            <p:ph type="sldNum" sz="quarter" idx="12"/>
          </p:nvPr>
        </p:nvSpPr>
        <p:spPr/>
        <p:txBody>
          <a:bodyPr/>
          <a:lstStyle/>
          <a:p>
            <a:fld id="{1F646F3F-274D-499B-ABBE-824EB4ABDC3D}" type="slidenum">
              <a:rPr lang="en-US" smtClean="0"/>
              <a:t>‹nr.›</a:t>
            </a:fld>
            <a:endParaRPr lang="en-US"/>
          </a:p>
        </p:txBody>
      </p:sp>
    </p:spTree>
    <p:extLst>
      <p:ext uri="{BB962C8B-B14F-4D97-AF65-F5344CB8AC3E}">
        <p14:creationId xmlns:p14="http://schemas.microsoft.com/office/powerpoint/2010/main" val="33570808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170B0-C1C5-4976-80E8-6B4F90EB3626}"/>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097593EE-493E-4BCE-8992-24CA63E1E09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80919F-FDDD-42FB-8422-A0665D558D00}"/>
              </a:ext>
            </a:extLst>
          </p:cNvPr>
          <p:cNvSpPr>
            <a:spLocks noGrp="1"/>
          </p:cNvSpPr>
          <p:nvPr>
            <p:ph type="dt" sz="half" idx="10"/>
          </p:nvPr>
        </p:nvSpPr>
        <p:spPr/>
        <p:txBody>
          <a:bodyPr/>
          <a:lstStyle/>
          <a:p>
            <a:fld id="{46AB1048-0047-48CA-88BA-D69B470942CF}" type="datetime1">
              <a:rPr lang="en-US" smtClean="0"/>
              <a:t>12/11/2025</a:t>
            </a:fld>
            <a:endParaRPr lang="en-US"/>
          </a:p>
        </p:txBody>
      </p:sp>
      <p:sp>
        <p:nvSpPr>
          <p:cNvPr id="5" name="Footer Placeholder 4">
            <a:extLst>
              <a:ext uri="{FF2B5EF4-FFF2-40B4-BE49-F238E27FC236}">
                <a16:creationId xmlns:a16="http://schemas.microsoft.com/office/drawing/2014/main" id="{A216D38A-35F8-4667-A1F4-49644471E9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9CC230-78B7-487B-9C95-CB00868F6F1F}"/>
              </a:ext>
            </a:extLst>
          </p:cNvPr>
          <p:cNvSpPr>
            <a:spLocks noGrp="1"/>
          </p:cNvSpPr>
          <p:nvPr>
            <p:ph type="sldNum" sz="quarter" idx="12"/>
          </p:nvPr>
        </p:nvSpPr>
        <p:spPr/>
        <p:txBody>
          <a:bodyPr/>
          <a:lstStyle/>
          <a:p>
            <a:fld id="{1F646F3F-274D-499B-ABBE-824EB4ABDC3D}" type="slidenum">
              <a:rPr lang="en-US" smtClean="0"/>
              <a:t>‹nr.›</a:t>
            </a:fld>
            <a:endParaRPr lang="en-US"/>
          </a:p>
        </p:txBody>
      </p:sp>
    </p:spTree>
    <p:extLst>
      <p:ext uri="{BB962C8B-B14F-4D97-AF65-F5344CB8AC3E}">
        <p14:creationId xmlns:p14="http://schemas.microsoft.com/office/powerpoint/2010/main" val="3422897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4CB826-D9AA-4689-B8C0-38D999F0D065}"/>
              </a:ext>
            </a:extLst>
          </p:cNvPr>
          <p:cNvSpPr>
            <a:spLocks noGrp="1"/>
          </p:cNvSpPr>
          <p:nvPr>
            <p:ph type="title" orient="vert"/>
          </p:nvPr>
        </p:nvSpPr>
        <p:spPr>
          <a:xfrm>
            <a:off x="8724900" y="557784"/>
            <a:ext cx="2854452" cy="5643420"/>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A61F1CDD-16FB-45E0-9887-24374C567647}"/>
              </a:ext>
            </a:extLst>
          </p:cNvPr>
          <p:cNvSpPr>
            <a:spLocks noGrp="1"/>
          </p:cNvSpPr>
          <p:nvPr>
            <p:ph type="body" orient="vert" idx="1"/>
          </p:nvPr>
        </p:nvSpPr>
        <p:spPr>
          <a:xfrm>
            <a:off x="612648" y="557784"/>
            <a:ext cx="7734300" cy="56434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6846397-BBD2-4426-B1F5-FD6EA3CDC866}"/>
              </a:ext>
            </a:extLst>
          </p:cNvPr>
          <p:cNvSpPr>
            <a:spLocks noGrp="1"/>
          </p:cNvSpPr>
          <p:nvPr>
            <p:ph type="dt" sz="half" idx="10"/>
          </p:nvPr>
        </p:nvSpPr>
        <p:spPr/>
        <p:txBody>
          <a:bodyPr/>
          <a:lstStyle/>
          <a:p>
            <a:fld id="{5BD83879-648C-49A9-81A2-0EF5946532D0}" type="datetime1">
              <a:rPr lang="en-US" smtClean="0"/>
              <a:t>12/11/2025</a:t>
            </a:fld>
            <a:endParaRPr lang="en-US"/>
          </a:p>
        </p:txBody>
      </p:sp>
      <p:sp>
        <p:nvSpPr>
          <p:cNvPr id="5" name="Footer Placeholder 4">
            <a:extLst>
              <a:ext uri="{FF2B5EF4-FFF2-40B4-BE49-F238E27FC236}">
                <a16:creationId xmlns:a16="http://schemas.microsoft.com/office/drawing/2014/main" id="{FDAB91E4-73D0-4ACD-8F54-00EE6FB1D6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B28C61-59FE-44D6-A7D6-AAD292232778}"/>
              </a:ext>
            </a:extLst>
          </p:cNvPr>
          <p:cNvSpPr>
            <a:spLocks noGrp="1"/>
          </p:cNvSpPr>
          <p:nvPr>
            <p:ph type="sldNum" sz="quarter" idx="12"/>
          </p:nvPr>
        </p:nvSpPr>
        <p:spPr/>
        <p:txBody>
          <a:bodyPr/>
          <a:lstStyle/>
          <a:p>
            <a:fld id="{1F646F3F-274D-499B-ABBE-824EB4ABDC3D}" type="slidenum">
              <a:rPr lang="en-US" smtClean="0"/>
              <a:t>‹nr.›</a:t>
            </a:fld>
            <a:endParaRPr lang="en-US"/>
          </a:p>
        </p:txBody>
      </p:sp>
    </p:spTree>
    <p:extLst>
      <p:ext uri="{BB962C8B-B14F-4D97-AF65-F5344CB8AC3E}">
        <p14:creationId xmlns:p14="http://schemas.microsoft.com/office/powerpoint/2010/main" val="4275498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6D384-B2C5-42A4-9774-A931C39BA5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8D736C-5FCC-43BC-B824-A90F2CC5D19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4A3A50-B922-45BE-945D-7ED3EBD83F7C}"/>
              </a:ext>
            </a:extLst>
          </p:cNvPr>
          <p:cNvSpPr>
            <a:spLocks noGrp="1"/>
          </p:cNvSpPr>
          <p:nvPr>
            <p:ph type="dt" sz="half" idx="10"/>
          </p:nvPr>
        </p:nvSpPr>
        <p:spPr/>
        <p:txBody>
          <a:bodyPr/>
          <a:lstStyle/>
          <a:p>
            <a:fld id="{D04BC802-30E3-4658-9CCA-F873646FEC67}" type="datetime1">
              <a:rPr lang="en-US" smtClean="0"/>
              <a:t>12/11/2025</a:t>
            </a:fld>
            <a:endParaRPr lang="en-US"/>
          </a:p>
        </p:txBody>
      </p:sp>
      <p:sp>
        <p:nvSpPr>
          <p:cNvPr id="5" name="Footer Placeholder 4">
            <a:extLst>
              <a:ext uri="{FF2B5EF4-FFF2-40B4-BE49-F238E27FC236}">
                <a16:creationId xmlns:a16="http://schemas.microsoft.com/office/drawing/2014/main" id="{64241F78-20DE-4D53-BB25-79E5C4E1AB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643084-C669-4FDF-87D4-F22D36BB827D}"/>
              </a:ext>
            </a:extLst>
          </p:cNvPr>
          <p:cNvSpPr>
            <a:spLocks noGrp="1"/>
          </p:cNvSpPr>
          <p:nvPr>
            <p:ph type="sldNum" sz="quarter" idx="12"/>
          </p:nvPr>
        </p:nvSpPr>
        <p:spPr/>
        <p:txBody>
          <a:bodyPr/>
          <a:lstStyle/>
          <a:p>
            <a:fld id="{1F646F3F-274D-499B-ABBE-824EB4ABDC3D}" type="slidenum">
              <a:rPr lang="en-US" smtClean="0"/>
              <a:t>‹nr.›</a:t>
            </a:fld>
            <a:endParaRPr lang="en-US"/>
          </a:p>
        </p:txBody>
      </p:sp>
    </p:spTree>
    <p:extLst>
      <p:ext uri="{BB962C8B-B14F-4D97-AF65-F5344CB8AC3E}">
        <p14:creationId xmlns:p14="http://schemas.microsoft.com/office/powerpoint/2010/main" val="30844847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6C559-800C-489A-9174-7901F92B0D47}"/>
              </a:ext>
            </a:extLst>
          </p:cNvPr>
          <p:cNvSpPr>
            <a:spLocks noGrp="1"/>
          </p:cNvSpPr>
          <p:nvPr>
            <p:ph type="title"/>
          </p:nvPr>
        </p:nvSpPr>
        <p:spPr>
          <a:xfrm>
            <a:off x="612648" y="557784"/>
            <a:ext cx="10969752" cy="3146400"/>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142B5C3-320B-4CFD-B6A7-A28C7E435B41}"/>
              </a:ext>
            </a:extLst>
          </p:cNvPr>
          <p:cNvSpPr>
            <a:spLocks noGrp="1"/>
          </p:cNvSpPr>
          <p:nvPr>
            <p:ph type="body" idx="1"/>
          </p:nvPr>
        </p:nvSpPr>
        <p:spPr>
          <a:xfrm>
            <a:off x="612648" y="3902207"/>
            <a:ext cx="10969752" cy="2187443"/>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2FCA372-3F42-4113-A73B-5FDCF93CB5BC}"/>
              </a:ext>
            </a:extLst>
          </p:cNvPr>
          <p:cNvSpPr>
            <a:spLocks noGrp="1"/>
          </p:cNvSpPr>
          <p:nvPr>
            <p:ph type="dt" sz="half" idx="10"/>
          </p:nvPr>
        </p:nvSpPr>
        <p:spPr/>
        <p:txBody>
          <a:bodyPr/>
          <a:lstStyle/>
          <a:p>
            <a:fld id="{0AB227A3-19CE-4153-81CE-64EB7AB094B3}" type="datetime1">
              <a:rPr lang="en-US" smtClean="0"/>
              <a:t>12/11/2025</a:t>
            </a:fld>
            <a:endParaRPr lang="en-US"/>
          </a:p>
        </p:txBody>
      </p:sp>
      <p:sp>
        <p:nvSpPr>
          <p:cNvPr id="5" name="Footer Placeholder 4">
            <a:extLst>
              <a:ext uri="{FF2B5EF4-FFF2-40B4-BE49-F238E27FC236}">
                <a16:creationId xmlns:a16="http://schemas.microsoft.com/office/drawing/2014/main" id="{F0DA1197-0C78-4878-B086-5D206EA491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1B83D8-FD42-44FF-AA20-944A519CC0B2}"/>
              </a:ext>
            </a:extLst>
          </p:cNvPr>
          <p:cNvSpPr>
            <a:spLocks noGrp="1"/>
          </p:cNvSpPr>
          <p:nvPr>
            <p:ph type="sldNum" sz="quarter" idx="12"/>
          </p:nvPr>
        </p:nvSpPr>
        <p:spPr/>
        <p:txBody>
          <a:bodyPr/>
          <a:lstStyle/>
          <a:p>
            <a:fld id="{1F646F3F-274D-499B-ABBE-824EB4ABDC3D}" type="slidenum">
              <a:rPr lang="en-US" smtClean="0"/>
              <a:t>‹nr.›</a:t>
            </a:fld>
            <a:endParaRPr lang="en-US"/>
          </a:p>
        </p:txBody>
      </p:sp>
    </p:spTree>
    <p:extLst>
      <p:ext uri="{BB962C8B-B14F-4D97-AF65-F5344CB8AC3E}">
        <p14:creationId xmlns:p14="http://schemas.microsoft.com/office/powerpoint/2010/main" val="13947180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685AA-B5C7-4E3D-85FA-94F3C73E59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AFEEA-6F3F-4630-A950-61C05D2FAFBC}"/>
              </a:ext>
            </a:extLst>
          </p:cNvPr>
          <p:cNvSpPr>
            <a:spLocks noGrp="1"/>
          </p:cNvSpPr>
          <p:nvPr>
            <p:ph sz="half" idx="1"/>
          </p:nvPr>
        </p:nvSpPr>
        <p:spPr>
          <a:xfrm>
            <a:off x="609600" y="2081369"/>
            <a:ext cx="5410200" cy="40955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0AC36817-B869-4D19-9EE8-A3166B0E1591}"/>
              </a:ext>
            </a:extLst>
          </p:cNvPr>
          <p:cNvSpPr>
            <a:spLocks noGrp="1"/>
          </p:cNvSpPr>
          <p:nvPr>
            <p:ph sz="half" idx="2"/>
          </p:nvPr>
        </p:nvSpPr>
        <p:spPr>
          <a:xfrm>
            <a:off x="6172202" y="2081369"/>
            <a:ext cx="5410200" cy="40955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FC074146-2374-4321-AEBB-3E9B09D7796D}"/>
              </a:ext>
            </a:extLst>
          </p:cNvPr>
          <p:cNvSpPr>
            <a:spLocks noGrp="1"/>
          </p:cNvSpPr>
          <p:nvPr>
            <p:ph type="dt" sz="half" idx="10"/>
          </p:nvPr>
        </p:nvSpPr>
        <p:spPr/>
        <p:txBody>
          <a:bodyPr/>
          <a:lstStyle/>
          <a:p>
            <a:fld id="{B819A100-10F6-477E-8847-29D479EF1C92}" type="datetime1">
              <a:rPr lang="en-US" smtClean="0"/>
              <a:t>12/11/2025</a:t>
            </a:fld>
            <a:endParaRPr lang="en-US"/>
          </a:p>
        </p:txBody>
      </p:sp>
      <p:sp>
        <p:nvSpPr>
          <p:cNvPr id="6" name="Footer Placeholder 5">
            <a:extLst>
              <a:ext uri="{FF2B5EF4-FFF2-40B4-BE49-F238E27FC236}">
                <a16:creationId xmlns:a16="http://schemas.microsoft.com/office/drawing/2014/main" id="{2C42337B-B902-4DC2-BB94-02B8A75492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4AD585-B83C-4ECF-AF42-8DDF6996B79D}"/>
              </a:ext>
            </a:extLst>
          </p:cNvPr>
          <p:cNvSpPr>
            <a:spLocks noGrp="1"/>
          </p:cNvSpPr>
          <p:nvPr>
            <p:ph type="sldNum" sz="quarter" idx="12"/>
          </p:nvPr>
        </p:nvSpPr>
        <p:spPr/>
        <p:txBody>
          <a:bodyPr/>
          <a:lstStyle/>
          <a:p>
            <a:fld id="{1F646F3F-274D-499B-ABBE-824EB4ABDC3D}" type="slidenum">
              <a:rPr lang="en-US" smtClean="0"/>
              <a:t>‹nr.›</a:t>
            </a:fld>
            <a:endParaRPr lang="en-US"/>
          </a:p>
        </p:txBody>
      </p:sp>
    </p:spTree>
    <p:extLst>
      <p:ext uri="{BB962C8B-B14F-4D97-AF65-F5344CB8AC3E}">
        <p14:creationId xmlns:p14="http://schemas.microsoft.com/office/powerpoint/2010/main" val="18115112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A9ADB-3495-481F-BB4E-9C7128B17B1F}"/>
              </a:ext>
            </a:extLst>
          </p:cNvPr>
          <p:cNvSpPr>
            <a:spLocks noGrp="1"/>
          </p:cNvSpPr>
          <p:nvPr>
            <p:ph type="title"/>
          </p:nvPr>
        </p:nvSpPr>
        <p:spPr>
          <a:xfrm>
            <a:off x="609600" y="365125"/>
            <a:ext cx="10745788"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ED6FF4C-26CB-4281-A2F7-6CBE45186791}"/>
              </a:ext>
            </a:extLst>
          </p:cNvPr>
          <p:cNvSpPr>
            <a:spLocks noGrp="1"/>
          </p:cNvSpPr>
          <p:nvPr>
            <p:ph type="body" idx="1"/>
          </p:nvPr>
        </p:nvSpPr>
        <p:spPr>
          <a:xfrm>
            <a:off x="609600" y="1895096"/>
            <a:ext cx="5387975" cy="823912"/>
          </a:xfrm>
        </p:spPr>
        <p:txBody>
          <a:bodyPr anchor="b"/>
          <a:lstStyle>
            <a:lvl1pPr marL="0" indent="0">
              <a:buNone/>
              <a:defRPr sz="2400" b="0" i="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F2E72A9-F222-45B4-9355-C04C05864139}"/>
              </a:ext>
            </a:extLst>
          </p:cNvPr>
          <p:cNvSpPr>
            <a:spLocks noGrp="1"/>
          </p:cNvSpPr>
          <p:nvPr>
            <p:ph sz="half" idx="2"/>
          </p:nvPr>
        </p:nvSpPr>
        <p:spPr>
          <a:xfrm>
            <a:off x="609600" y="2842211"/>
            <a:ext cx="5387975" cy="33474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4A699F6E-77AD-4EBC-BAF9-5A43CDEC41E2}"/>
              </a:ext>
            </a:extLst>
          </p:cNvPr>
          <p:cNvSpPr>
            <a:spLocks noGrp="1"/>
          </p:cNvSpPr>
          <p:nvPr>
            <p:ph type="body" sz="quarter" idx="3"/>
          </p:nvPr>
        </p:nvSpPr>
        <p:spPr>
          <a:xfrm>
            <a:off x="6167890" y="1895096"/>
            <a:ext cx="5414510" cy="823912"/>
          </a:xfrm>
        </p:spPr>
        <p:txBody>
          <a:bodyPr anchor="b"/>
          <a:lstStyle>
            <a:lvl1pPr marL="0" indent="0">
              <a:buNone/>
              <a:defRPr sz="2400" b="0" i="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0F77677-7169-4591-B047-0678815F48E6}"/>
              </a:ext>
            </a:extLst>
          </p:cNvPr>
          <p:cNvSpPr>
            <a:spLocks noGrp="1"/>
          </p:cNvSpPr>
          <p:nvPr>
            <p:ph sz="quarter" idx="4"/>
          </p:nvPr>
        </p:nvSpPr>
        <p:spPr>
          <a:xfrm>
            <a:off x="6167890" y="2842211"/>
            <a:ext cx="5414510" cy="33474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482A6EB-0285-4FA4-A00C-A7F716084FD3}"/>
              </a:ext>
            </a:extLst>
          </p:cNvPr>
          <p:cNvSpPr>
            <a:spLocks noGrp="1"/>
          </p:cNvSpPr>
          <p:nvPr>
            <p:ph type="dt" sz="half" idx="10"/>
          </p:nvPr>
        </p:nvSpPr>
        <p:spPr/>
        <p:txBody>
          <a:bodyPr/>
          <a:lstStyle/>
          <a:p>
            <a:fld id="{5DF128AB-198A-495F-8475-FDB360C9873F}" type="datetime1">
              <a:rPr lang="en-US" smtClean="0"/>
              <a:t>12/11/2025</a:t>
            </a:fld>
            <a:endParaRPr lang="en-US"/>
          </a:p>
        </p:txBody>
      </p:sp>
      <p:sp>
        <p:nvSpPr>
          <p:cNvPr id="8" name="Footer Placeholder 7">
            <a:extLst>
              <a:ext uri="{FF2B5EF4-FFF2-40B4-BE49-F238E27FC236}">
                <a16:creationId xmlns:a16="http://schemas.microsoft.com/office/drawing/2014/main" id="{86D39526-82B8-402C-8A2B-82EF8F3F3A7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55EC9E6-6FF1-4541-9CB1-A2FF9D852169}"/>
              </a:ext>
            </a:extLst>
          </p:cNvPr>
          <p:cNvSpPr>
            <a:spLocks noGrp="1"/>
          </p:cNvSpPr>
          <p:nvPr>
            <p:ph type="sldNum" sz="quarter" idx="12"/>
          </p:nvPr>
        </p:nvSpPr>
        <p:spPr/>
        <p:txBody>
          <a:bodyPr/>
          <a:lstStyle/>
          <a:p>
            <a:fld id="{1F646F3F-274D-499B-ABBE-824EB4ABDC3D}" type="slidenum">
              <a:rPr lang="en-US" smtClean="0"/>
              <a:t>‹nr.›</a:t>
            </a:fld>
            <a:endParaRPr lang="en-US"/>
          </a:p>
        </p:txBody>
      </p:sp>
    </p:spTree>
    <p:extLst>
      <p:ext uri="{BB962C8B-B14F-4D97-AF65-F5344CB8AC3E}">
        <p14:creationId xmlns:p14="http://schemas.microsoft.com/office/powerpoint/2010/main" val="37958921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70F54-6CED-4251-A0A6-32CCD1213F8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572C8E6-49D6-46A5-8DC3-B0D8E683C9CB}"/>
              </a:ext>
            </a:extLst>
          </p:cNvPr>
          <p:cNvSpPr>
            <a:spLocks noGrp="1"/>
          </p:cNvSpPr>
          <p:nvPr>
            <p:ph type="dt" sz="half" idx="10"/>
          </p:nvPr>
        </p:nvSpPr>
        <p:spPr/>
        <p:txBody>
          <a:bodyPr/>
          <a:lstStyle/>
          <a:p>
            <a:fld id="{021A235E-F8FD-479F-9FC7-18BE84110877}" type="datetime1">
              <a:rPr lang="en-US" smtClean="0"/>
              <a:t>12/11/2025</a:t>
            </a:fld>
            <a:endParaRPr lang="en-US"/>
          </a:p>
        </p:txBody>
      </p:sp>
      <p:sp>
        <p:nvSpPr>
          <p:cNvPr id="4" name="Footer Placeholder 3">
            <a:extLst>
              <a:ext uri="{FF2B5EF4-FFF2-40B4-BE49-F238E27FC236}">
                <a16:creationId xmlns:a16="http://schemas.microsoft.com/office/drawing/2014/main" id="{AB883CBA-77CD-4490-A5F3-BAA8FC254A3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EA5FF79-61B6-4693-8547-95B1F2F7A194}"/>
              </a:ext>
            </a:extLst>
          </p:cNvPr>
          <p:cNvSpPr>
            <a:spLocks noGrp="1"/>
          </p:cNvSpPr>
          <p:nvPr>
            <p:ph type="sldNum" sz="quarter" idx="12"/>
          </p:nvPr>
        </p:nvSpPr>
        <p:spPr/>
        <p:txBody>
          <a:bodyPr/>
          <a:lstStyle/>
          <a:p>
            <a:fld id="{1F646F3F-274D-499B-ABBE-824EB4ABDC3D}" type="slidenum">
              <a:rPr lang="en-US" smtClean="0"/>
              <a:t>‹nr.›</a:t>
            </a:fld>
            <a:endParaRPr lang="en-US"/>
          </a:p>
        </p:txBody>
      </p:sp>
    </p:spTree>
    <p:extLst>
      <p:ext uri="{BB962C8B-B14F-4D97-AF65-F5344CB8AC3E}">
        <p14:creationId xmlns:p14="http://schemas.microsoft.com/office/powerpoint/2010/main" val="28747055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BDCB94-13E9-41CB-88F0-D30A1791DCBA}"/>
              </a:ext>
            </a:extLst>
          </p:cNvPr>
          <p:cNvSpPr>
            <a:spLocks noGrp="1"/>
          </p:cNvSpPr>
          <p:nvPr>
            <p:ph type="dt" sz="half" idx="10"/>
          </p:nvPr>
        </p:nvSpPr>
        <p:spPr/>
        <p:txBody>
          <a:bodyPr/>
          <a:lstStyle/>
          <a:p>
            <a:fld id="{E890F09B-68DA-462E-9DB4-4C9ADAB8CBCC}" type="datetime1">
              <a:rPr lang="en-US" smtClean="0"/>
              <a:t>12/11/2025</a:t>
            </a:fld>
            <a:endParaRPr lang="en-US"/>
          </a:p>
        </p:txBody>
      </p:sp>
      <p:sp>
        <p:nvSpPr>
          <p:cNvPr id="3" name="Footer Placeholder 2">
            <a:extLst>
              <a:ext uri="{FF2B5EF4-FFF2-40B4-BE49-F238E27FC236}">
                <a16:creationId xmlns:a16="http://schemas.microsoft.com/office/drawing/2014/main" id="{244795A4-736C-426D-8559-5AD5892756A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B2A2ACD-17F3-4C16-8E77-86EC92CCD552}"/>
              </a:ext>
            </a:extLst>
          </p:cNvPr>
          <p:cNvSpPr>
            <a:spLocks noGrp="1"/>
          </p:cNvSpPr>
          <p:nvPr>
            <p:ph type="sldNum" sz="quarter" idx="12"/>
          </p:nvPr>
        </p:nvSpPr>
        <p:spPr/>
        <p:txBody>
          <a:bodyPr/>
          <a:lstStyle/>
          <a:p>
            <a:fld id="{1F646F3F-274D-499B-ABBE-824EB4ABDC3D}" type="slidenum">
              <a:rPr lang="en-US" smtClean="0"/>
              <a:t>‹nr.›</a:t>
            </a:fld>
            <a:endParaRPr lang="en-US"/>
          </a:p>
        </p:txBody>
      </p:sp>
    </p:spTree>
    <p:extLst>
      <p:ext uri="{BB962C8B-B14F-4D97-AF65-F5344CB8AC3E}">
        <p14:creationId xmlns:p14="http://schemas.microsoft.com/office/powerpoint/2010/main" val="864676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FCB2E-B68A-48F9-8B20-CDED818FB6E0}"/>
              </a:ext>
            </a:extLst>
          </p:cNvPr>
          <p:cNvSpPr>
            <a:spLocks noGrp="1"/>
          </p:cNvSpPr>
          <p:nvPr>
            <p:ph type="title"/>
          </p:nvPr>
        </p:nvSpPr>
        <p:spPr>
          <a:xfrm>
            <a:off x="612649" y="457199"/>
            <a:ext cx="4970822" cy="2660205"/>
          </a:xfrm>
        </p:spPr>
        <p:txBody>
          <a:bodyPr anchor="b">
            <a:norm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D081C83-64B5-4BFD-A163-75C2EA7F8973}"/>
              </a:ext>
            </a:extLst>
          </p:cNvPr>
          <p:cNvSpPr>
            <a:spLocks noGrp="1"/>
          </p:cNvSpPr>
          <p:nvPr>
            <p:ph idx="1"/>
          </p:nvPr>
        </p:nvSpPr>
        <p:spPr>
          <a:xfrm>
            <a:off x="6096000" y="457200"/>
            <a:ext cx="5483352" cy="5744003"/>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725D44AD-E361-48A3-936D-DDA0D5144510}"/>
              </a:ext>
            </a:extLst>
          </p:cNvPr>
          <p:cNvSpPr>
            <a:spLocks noGrp="1"/>
          </p:cNvSpPr>
          <p:nvPr>
            <p:ph type="body" sz="half" idx="2"/>
          </p:nvPr>
        </p:nvSpPr>
        <p:spPr>
          <a:xfrm>
            <a:off x="612649" y="3329989"/>
            <a:ext cx="4970822" cy="2871216"/>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EED06C-E016-489C-8863-EA1BE998BC48}"/>
              </a:ext>
            </a:extLst>
          </p:cNvPr>
          <p:cNvSpPr>
            <a:spLocks noGrp="1"/>
          </p:cNvSpPr>
          <p:nvPr>
            <p:ph type="dt" sz="half" idx="10"/>
          </p:nvPr>
        </p:nvSpPr>
        <p:spPr/>
        <p:txBody>
          <a:bodyPr/>
          <a:lstStyle/>
          <a:p>
            <a:fld id="{17AC4E36-FABE-47EB-AA7F-C19A93824617}" type="datetime1">
              <a:rPr lang="en-US" smtClean="0"/>
              <a:t>12/11/2025</a:t>
            </a:fld>
            <a:endParaRPr lang="en-US"/>
          </a:p>
        </p:txBody>
      </p:sp>
      <p:sp>
        <p:nvSpPr>
          <p:cNvPr id="6" name="Footer Placeholder 5">
            <a:extLst>
              <a:ext uri="{FF2B5EF4-FFF2-40B4-BE49-F238E27FC236}">
                <a16:creationId xmlns:a16="http://schemas.microsoft.com/office/drawing/2014/main" id="{359161F0-D253-49A7-9A08-7A0A228146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42C61A-B326-40A7-A286-90D0544BBC34}"/>
              </a:ext>
            </a:extLst>
          </p:cNvPr>
          <p:cNvSpPr>
            <a:spLocks noGrp="1"/>
          </p:cNvSpPr>
          <p:nvPr>
            <p:ph type="sldNum" sz="quarter" idx="12"/>
          </p:nvPr>
        </p:nvSpPr>
        <p:spPr/>
        <p:txBody>
          <a:bodyPr/>
          <a:lstStyle/>
          <a:p>
            <a:fld id="{1F646F3F-274D-499B-ABBE-824EB4ABDC3D}" type="slidenum">
              <a:rPr lang="en-US" smtClean="0"/>
              <a:t>‹nr.›</a:t>
            </a:fld>
            <a:endParaRPr lang="en-US"/>
          </a:p>
        </p:txBody>
      </p:sp>
    </p:spTree>
    <p:extLst>
      <p:ext uri="{BB962C8B-B14F-4D97-AF65-F5344CB8AC3E}">
        <p14:creationId xmlns:p14="http://schemas.microsoft.com/office/powerpoint/2010/main" val="6613444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2DF6F-D00F-4CE4-8701-B0062734611B}"/>
              </a:ext>
            </a:extLst>
          </p:cNvPr>
          <p:cNvSpPr>
            <a:spLocks noGrp="1"/>
          </p:cNvSpPr>
          <p:nvPr>
            <p:ph type="title"/>
          </p:nvPr>
        </p:nvSpPr>
        <p:spPr>
          <a:xfrm>
            <a:off x="612649" y="457199"/>
            <a:ext cx="4970822" cy="2667485"/>
          </a:xfrm>
        </p:spPr>
        <p:txBody>
          <a:bodyPr anchor="b">
            <a:normAutofit/>
          </a:bodyPr>
          <a:lstStyle>
            <a:lvl1pPr>
              <a:defRPr sz="36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0A0FF7AB-F851-4425-8407-996C920E6847}"/>
              </a:ext>
            </a:extLst>
          </p:cNvPr>
          <p:cNvSpPr>
            <a:spLocks noGrp="1"/>
          </p:cNvSpPr>
          <p:nvPr>
            <p:ph type="pic" idx="1"/>
          </p:nvPr>
        </p:nvSpPr>
        <p:spPr>
          <a:xfrm>
            <a:off x="6096000" y="457199"/>
            <a:ext cx="5483352" cy="540385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A2ED6CF5-154F-4615-8CDC-E2BFA61FABE2}"/>
              </a:ext>
            </a:extLst>
          </p:cNvPr>
          <p:cNvSpPr>
            <a:spLocks noGrp="1"/>
          </p:cNvSpPr>
          <p:nvPr>
            <p:ph type="body" sz="half" idx="2"/>
          </p:nvPr>
        </p:nvSpPr>
        <p:spPr>
          <a:xfrm>
            <a:off x="612649" y="3322708"/>
            <a:ext cx="4970822" cy="254628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A5C400-0D13-495F-8C4E-EC3CDF5F22AF}"/>
              </a:ext>
            </a:extLst>
          </p:cNvPr>
          <p:cNvSpPr>
            <a:spLocks noGrp="1"/>
          </p:cNvSpPr>
          <p:nvPr>
            <p:ph type="dt" sz="half" idx="10"/>
          </p:nvPr>
        </p:nvSpPr>
        <p:spPr/>
        <p:txBody>
          <a:bodyPr/>
          <a:lstStyle/>
          <a:p>
            <a:fld id="{F199CE6B-5DE6-4A2D-B72E-5E8969F9F56F}" type="datetime1">
              <a:rPr lang="en-US" smtClean="0"/>
              <a:t>12/11/2025</a:t>
            </a:fld>
            <a:endParaRPr lang="en-US"/>
          </a:p>
        </p:txBody>
      </p:sp>
      <p:sp>
        <p:nvSpPr>
          <p:cNvPr id="6" name="Footer Placeholder 5">
            <a:extLst>
              <a:ext uri="{FF2B5EF4-FFF2-40B4-BE49-F238E27FC236}">
                <a16:creationId xmlns:a16="http://schemas.microsoft.com/office/drawing/2014/main" id="{4CB290D7-98AC-45E5-A7D6-73520AFC73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94276C-2BD2-4C4F-AC04-DD3D73768A5D}"/>
              </a:ext>
            </a:extLst>
          </p:cNvPr>
          <p:cNvSpPr>
            <a:spLocks noGrp="1"/>
          </p:cNvSpPr>
          <p:nvPr>
            <p:ph type="sldNum" sz="quarter" idx="12"/>
          </p:nvPr>
        </p:nvSpPr>
        <p:spPr/>
        <p:txBody>
          <a:bodyPr/>
          <a:lstStyle/>
          <a:p>
            <a:fld id="{1F646F3F-274D-499B-ABBE-824EB4ABDC3D}" type="slidenum">
              <a:rPr lang="en-US" smtClean="0"/>
              <a:t>‹nr.›</a:t>
            </a:fld>
            <a:endParaRPr lang="en-US"/>
          </a:p>
        </p:txBody>
      </p:sp>
    </p:spTree>
    <p:extLst>
      <p:ext uri="{BB962C8B-B14F-4D97-AF65-F5344CB8AC3E}">
        <p14:creationId xmlns:p14="http://schemas.microsoft.com/office/powerpoint/2010/main" val="26308467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2E603F-28B7-4831-BF23-65FBAB13D5FB}"/>
              </a:ext>
            </a:extLst>
          </p:cNvPr>
          <p:cNvSpPr/>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4D39700F-2B10-4402-A7DD-06EE2245880D}"/>
              </a:ext>
              <a:ext uri="{C183D7F6-B498-43B3-948B-1728B52AA6E4}">
                <adec:decorative xmlns:adec="http://schemas.microsoft.com/office/drawing/2017/decorative" val="1"/>
              </a:ext>
            </a:extLst>
          </p:cNvPr>
          <p:cNvSpPr/>
          <p:nvPr/>
        </p:nvSpPr>
        <p:spPr>
          <a:xfrm>
            <a:off x="-1" y="232968"/>
            <a:ext cx="9560477" cy="6625032"/>
          </a:xfrm>
          <a:custGeom>
            <a:avLst/>
            <a:gdLst>
              <a:gd name="connsiteX0" fmla="*/ 8831314 w 9263816"/>
              <a:gd name="connsiteY0" fmla="*/ 5943878 h 6858000"/>
              <a:gd name="connsiteX1" fmla="*/ 9179783 w 9263816"/>
              <a:gd name="connsiteY1" fmla="*/ 6086141 h 6858000"/>
              <a:gd name="connsiteX2" fmla="*/ 9260887 w 9263816"/>
              <a:gd name="connsiteY2" fmla="*/ 6279156 h 6858000"/>
              <a:gd name="connsiteX3" fmla="*/ 8925621 w 9263816"/>
              <a:gd name="connsiteY3" fmla="*/ 6708712 h 6858000"/>
              <a:gd name="connsiteX4" fmla="*/ 8496050 w 9263816"/>
              <a:gd name="connsiteY4" fmla="*/ 6373449 h 6858000"/>
              <a:gd name="connsiteX5" fmla="*/ 8831314 w 9263816"/>
              <a:gd name="connsiteY5" fmla="*/ 5943878 h 6858000"/>
              <a:gd name="connsiteX6" fmla="*/ 7397485 w 9263816"/>
              <a:gd name="connsiteY6" fmla="*/ 5931706 h 6858000"/>
              <a:gd name="connsiteX7" fmla="*/ 7917779 w 9263816"/>
              <a:gd name="connsiteY7" fmla="*/ 6191864 h 6858000"/>
              <a:gd name="connsiteX8" fmla="*/ 8013467 w 9263816"/>
              <a:gd name="connsiteY8" fmla="*/ 6375784 h 6858000"/>
              <a:gd name="connsiteX9" fmla="*/ 8021879 w 9263816"/>
              <a:gd name="connsiteY9" fmla="*/ 6753751 h 6858000"/>
              <a:gd name="connsiteX10" fmla="*/ 7981316 w 9263816"/>
              <a:gd name="connsiteY10" fmla="*/ 6858000 h 6858000"/>
              <a:gd name="connsiteX11" fmla="*/ 6819486 w 9263816"/>
              <a:gd name="connsiteY11" fmla="*/ 6858000 h 6858000"/>
              <a:gd name="connsiteX12" fmla="*/ 6785199 w 9263816"/>
              <a:gd name="connsiteY12" fmla="*/ 6781101 h 6858000"/>
              <a:gd name="connsiteX13" fmla="*/ 7196747 w 9263816"/>
              <a:gd name="connsiteY13" fmla="*/ 5964309 h 6858000"/>
              <a:gd name="connsiteX14" fmla="*/ 7397485 w 9263816"/>
              <a:gd name="connsiteY14" fmla="*/ 5931706 h 6858000"/>
              <a:gd name="connsiteX15" fmla="*/ 1505570 w 9263816"/>
              <a:gd name="connsiteY15" fmla="*/ 227178 h 6858000"/>
              <a:gd name="connsiteX16" fmla="*/ 2026489 w 9263816"/>
              <a:gd name="connsiteY16" fmla="*/ 392370 h 6858000"/>
              <a:gd name="connsiteX17" fmla="*/ 2444553 w 9263816"/>
              <a:gd name="connsiteY17" fmla="*/ 1654853 h 6858000"/>
              <a:gd name="connsiteX18" fmla="*/ 3183153 w 9263816"/>
              <a:gd name="connsiteY18" fmla="*/ 2116208 h 6858000"/>
              <a:gd name="connsiteX19" fmla="*/ 4288384 w 9263816"/>
              <a:gd name="connsiteY19" fmla="*/ 1291908 h 6858000"/>
              <a:gd name="connsiteX20" fmla="*/ 5472602 w 9263816"/>
              <a:gd name="connsiteY20" fmla="*/ 1697818 h 6858000"/>
              <a:gd name="connsiteX21" fmla="*/ 5844697 w 9263816"/>
              <a:gd name="connsiteY21" fmla="*/ 3444791 h 6858000"/>
              <a:gd name="connsiteX22" fmla="*/ 6715674 w 9263816"/>
              <a:gd name="connsiteY22" fmla="*/ 4065208 h 6858000"/>
              <a:gd name="connsiteX23" fmla="*/ 8130429 w 9263816"/>
              <a:gd name="connsiteY23" fmla="*/ 4101787 h 6858000"/>
              <a:gd name="connsiteX24" fmla="*/ 8624630 w 9263816"/>
              <a:gd name="connsiteY24" fmla="*/ 4686202 h 6858000"/>
              <a:gd name="connsiteX25" fmla="*/ 8623843 w 9263816"/>
              <a:gd name="connsiteY25" fmla="*/ 4685749 h 6858000"/>
              <a:gd name="connsiteX26" fmla="*/ 8646859 w 9263816"/>
              <a:gd name="connsiteY26" fmla="*/ 4835156 h 6858000"/>
              <a:gd name="connsiteX27" fmla="*/ 8079403 w 9263816"/>
              <a:gd name="connsiteY27" fmla="*/ 5661624 h 6858000"/>
              <a:gd name="connsiteX28" fmla="*/ 6833105 w 9263816"/>
              <a:gd name="connsiteY28" fmla="*/ 5397208 h 6858000"/>
              <a:gd name="connsiteX29" fmla="*/ 5900832 w 9263816"/>
              <a:gd name="connsiteY29" fmla="*/ 5944462 h 6858000"/>
              <a:gd name="connsiteX30" fmla="*/ 6067212 w 9263816"/>
              <a:gd name="connsiteY30" fmla="*/ 6811916 h 6858000"/>
              <a:gd name="connsiteX31" fmla="*/ 6089565 w 9263816"/>
              <a:gd name="connsiteY31" fmla="*/ 6858000 h 6858000"/>
              <a:gd name="connsiteX32" fmla="*/ 0 w 9263816"/>
              <a:gd name="connsiteY32" fmla="*/ 6858000 h 6858000"/>
              <a:gd name="connsiteX33" fmla="*/ 0 w 9263816"/>
              <a:gd name="connsiteY33" fmla="*/ 2181377 h 6858000"/>
              <a:gd name="connsiteX34" fmla="*/ 73069 w 9263816"/>
              <a:gd name="connsiteY34" fmla="*/ 2215839 h 6858000"/>
              <a:gd name="connsiteX35" fmla="*/ 335445 w 9263816"/>
              <a:gd name="connsiteY35" fmla="*/ 2237140 h 6858000"/>
              <a:gd name="connsiteX36" fmla="*/ 752878 w 9263816"/>
              <a:gd name="connsiteY36" fmla="*/ 1445285 h 6858000"/>
              <a:gd name="connsiteX37" fmla="*/ 1202551 w 9263816"/>
              <a:gd name="connsiteY37" fmla="*/ 314229 h 6858000"/>
              <a:gd name="connsiteX38" fmla="*/ 1505570 w 9263816"/>
              <a:gd name="connsiteY38" fmla="*/ 227178 h 6858000"/>
              <a:gd name="connsiteX39" fmla="*/ 3142509 w 9263816"/>
              <a:gd name="connsiteY39" fmla="*/ 68854 h 6858000"/>
              <a:gd name="connsiteX40" fmla="*/ 3490978 w 9263816"/>
              <a:gd name="connsiteY40" fmla="*/ 211117 h 6858000"/>
              <a:gd name="connsiteX41" fmla="*/ 3572083 w 9263816"/>
              <a:gd name="connsiteY41" fmla="*/ 404131 h 6858000"/>
              <a:gd name="connsiteX42" fmla="*/ 3236814 w 9263816"/>
              <a:gd name="connsiteY42" fmla="*/ 833688 h 6858000"/>
              <a:gd name="connsiteX43" fmla="*/ 2807245 w 9263816"/>
              <a:gd name="connsiteY43" fmla="*/ 498425 h 6858000"/>
              <a:gd name="connsiteX44" fmla="*/ 3142509 w 9263816"/>
              <a:gd name="connsiteY44" fmla="*/ 68854 h 6858000"/>
              <a:gd name="connsiteX45" fmla="*/ 0 w 9263816"/>
              <a:gd name="connsiteY45" fmla="*/ 0 h 6858000"/>
              <a:gd name="connsiteX46" fmla="*/ 39858 w 9263816"/>
              <a:gd name="connsiteY46" fmla="*/ 0 h 6858000"/>
              <a:gd name="connsiteX47" fmla="*/ 65022 w 9263816"/>
              <a:gd name="connsiteY47" fmla="*/ 5834 h 6858000"/>
              <a:gd name="connsiteX48" fmla="*/ 389258 w 9263816"/>
              <a:gd name="connsiteY48" fmla="*/ 235630 h 6858000"/>
              <a:gd name="connsiteX49" fmla="*/ 485484 w 9263816"/>
              <a:gd name="connsiteY49" fmla="*/ 420070 h 6858000"/>
              <a:gd name="connsiteX50" fmla="*/ 74229 w 9263816"/>
              <a:gd name="connsiteY50" fmla="*/ 1237955 h 6858000"/>
              <a:gd name="connsiteX51" fmla="*/ 0 w 9263816"/>
              <a:gd name="connsiteY51" fmla="*/ 125447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263816" h="6858000">
                <a:moveTo>
                  <a:pt x="8831314" y="5943878"/>
                </a:moveTo>
                <a:cubicBezTo>
                  <a:pt x="8964281" y="5927490"/>
                  <a:pt x="9096260" y="5981362"/>
                  <a:pt x="9179783" y="6086141"/>
                </a:cubicBezTo>
                <a:cubicBezTo>
                  <a:pt x="9224074" y="6141769"/>
                  <a:pt x="9252211" y="6208560"/>
                  <a:pt x="9260887" y="6279156"/>
                </a:cubicBezTo>
                <a:cubicBezTo>
                  <a:pt x="9286897" y="6490362"/>
                  <a:pt x="9136845" y="6682672"/>
                  <a:pt x="8925621" y="6708712"/>
                </a:cubicBezTo>
                <a:cubicBezTo>
                  <a:pt x="8714398" y="6734766"/>
                  <a:pt x="8522062" y="6584655"/>
                  <a:pt x="8496050" y="6373449"/>
                </a:cubicBezTo>
                <a:cubicBezTo>
                  <a:pt x="8470038" y="6162229"/>
                  <a:pt x="8620090" y="5969920"/>
                  <a:pt x="8831314" y="5943878"/>
                </a:cubicBezTo>
                <a:close/>
                <a:moveTo>
                  <a:pt x="7397485" y="5931706"/>
                </a:moveTo>
                <a:cubicBezTo>
                  <a:pt x="7598431" y="5931157"/>
                  <a:pt x="7792965" y="6024548"/>
                  <a:pt x="7917779" y="6191864"/>
                </a:cubicBezTo>
                <a:cubicBezTo>
                  <a:pt x="7959204" y="6247714"/>
                  <a:pt x="7991530" y="6309792"/>
                  <a:pt x="8013467" y="6375784"/>
                </a:cubicBezTo>
                <a:cubicBezTo>
                  <a:pt x="8055425" y="6502973"/>
                  <a:pt x="8055748" y="6633888"/>
                  <a:pt x="8021879" y="6753751"/>
                </a:cubicBezTo>
                <a:lnTo>
                  <a:pt x="7981316" y="6858000"/>
                </a:lnTo>
                <a:lnTo>
                  <a:pt x="6819486" y="6858000"/>
                </a:lnTo>
                <a:lnTo>
                  <a:pt x="6785199" y="6781101"/>
                </a:lnTo>
                <a:cubicBezTo>
                  <a:pt x="6673307" y="6441922"/>
                  <a:pt x="6857485" y="6076251"/>
                  <a:pt x="7196747" y="5964309"/>
                </a:cubicBezTo>
                <a:cubicBezTo>
                  <a:pt x="7262809" y="5942509"/>
                  <a:pt x="7330503" y="5931889"/>
                  <a:pt x="7397485" y="5931706"/>
                </a:cubicBezTo>
                <a:close/>
                <a:moveTo>
                  <a:pt x="1505570" y="227178"/>
                </a:moveTo>
                <a:cubicBezTo>
                  <a:pt x="1691018" y="218628"/>
                  <a:pt x="1889853" y="275403"/>
                  <a:pt x="2026489" y="392370"/>
                </a:cubicBezTo>
                <a:cubicBezTo>
                  <a:pt x="2369898" y="685965"/>
                  <a:pt x="2078266" y="1147857"/>
                  <a:pt x="2444553" y="1654853"/>
                </a:cubicBezTo>
                <a:cubicBezTo>
                  <a:pt x="2492906" y="1721679"/>
                  <a:pt x="2800482" y="2144546"/>
                  <a:pt x="3183153" y="2116208"/>
                </a:cubicBezTo>
                <a:cubicBezTo>
                  <a:pt x="3673561" y="2080541"/>
                  <a:pt x="3723222" y="1441614"/>
                  <a:pt x="4288384" y="1291908"/>
                </a:cubicBezTo>
                <a:cubicBezTo>
                  <a:pt x="4689065" y="1185875"/>
                  <a:pt x="5207943" y="1366633"/>
                  <a:pt x="5472602" y="1697818"/>
                </a:cubicBezTo>
                <a:cubicBezTo>
                  <a:pt x="5891294" y="2221754"/>
                  <a:pt x="5408012" y="2790179"/>
                  <a:pt x="5844697" y="3444791"/>
                </a:cubicBezTo>
                <a:cubicBezTo>
                  <a:pt x="6149900" y="3902467"/>
                  <a:pt x="6672672" y="4053594"/>
                  <a:pt x="6715674" y="4065208"/>
                </a:cubicBezTo>
                <a:cubicBezTo>
                  <a:pt x="7326423" y="4232519"/>
                  <a:pt x="7677158" y="3817020"/>
                  <a:pt x="8130429" y="4101787"/>
                </a:cubicBezTo>
                <a:cubicBezTo>
                  <a:pt x="8226340" y="4161985"/>
                  <a:pt x="8536372" y="4356819"/>
                  <a:pt x="8624630" y="4686202"/>
                </a:cubicBezTo>
                <a:lnTo>
                  <a:pt x="8623843" y="4685749"/>
                </a:lnTo>
                <a:cubicBezTo>
                  <a:pt x="8636924" y="4734567"/>
                  <a:pt x="8644635" y="4784678"/>
                  <a:pt x="8646859" y="4835156"/>
                </a:cubicBezTo>
                <a:cubicBezTo>
                  <a:pt x="8662596" y="5196604"/>
                  <a:pt x="8398383" y="5562326"/>
                  <a:pt x="8079403" y="5661624"/>
                </a:cubicBezTo>
                <a:cubicBezTo>
                  <a:pt x="7649807" y="5795217"/>
                  <a:pt x="7430996" y="5350293"/>
                  <a:pt x="6833105" y="5397208"/>
                </a:cubicBezTo>
                <a:cubicBezTo>
                  <a:pt x="6519033" y="5421527"/>
                  <a:pt x="6056658" y="5595550"/>
                  <a:pt x="5900832" y="5944462"/>
                </a:cubicBezTo>
                <a:cubicBezTo>
                  <a:pt x="5770548" y="6236600"/>
                  <a:pt x="5916359" y="6515160"/>
                  <a:pt x="6067212" y="6811916"/>
                </a:cubicBezTo>
                <a:lnTo>
                  <a:pt x="6089565" y="6858000"/>
                </a:lnTo>
                <a:lnTo>
                  <a:pt x="0" y="6858000"/>
                </a:lnTo>
                <a:lnTo>
                  <a:pt x="0" y="2181377"/>
                </a:lnTo>
                <a:lnTo>
                  <a:pt x="73069" y="2215839"/>
                </a:lnTo>
                <a:cubicBezTo>
                  <a:pt x="165116" y="2251829"/>
                  <a:pt x="254486" y="2263171"/>
                  <a:pt x="335445" y="2237140"/>
                </a:cubicBezTo>
                <a:cubicBezTo>
                  <a:pt x="594718" y="2153707"/>
                  <a:pt x="688441" y="1733807"/>
                  <a:pt x="752878" y="1445285"/>
                </a:cubicBezTo>
                <a:cubicBezTo>
                  <a:pt x="925059" y="674068"/>
                  <a:pt x="975076" y="456292"/>
                  <a:pt x="1202551" y="314229"/>
                </a:cubicBezTo>
                <a:cubicBezTo>
                  <a:pt x="1287853" y="260956"/>
                  <a:pt x="1394302" y="232308"/>
                  <a:pt x="1505570" y="227178"/>
                </a:cubicBezTo>
                <a:close/>
                <a:moveTo>
                  <a:pt x="3142509" y="68854"/>
                </a:moveTo>
                <a:cubicBezTo>
                  <a:pt x="3275474" y="52467"/>
                  <a:pt x="3407455" y="106339"/>
                  <a:pt x="3490978" y="211117"/>
                </a:cubicBezTo>
                <a:cubicBezTo>
                  <a:pt x="3535271" y="266744"/>
                  <a:pt x="3563404" y="333535"/>
                  <a:pt x="3572083" y="404131"/>
                </a:cubicBezTo>
                <a:cubicBezTo>
                  <a:pt x="3598092" y="615337"/>
                  <a:pt x="3448040" y="807648"/>
                  <a:pt x="3236814" y="833688"/>
                </a:cubicBezTo>
                <a:cubicBezTo>
                  <a:pt x="3025594" y="859741"/>
                  <a:pt x="2833255" y="709631"/>
                  <a:pt x="2807245" y="498425"/>
                </a:cubicBezTo>
                <a:cubicBezTo>
                  <a:pt x="2781232" y="287207"/>
                  <a:pt x="2931283" y="94896"/>
                  <a:pt x="3142509" y="68854"/>
                </a:cubicBezTo>
                <a:close/>
                <a:moveTo>
                  <a:pt x="0" y="0"/>
                </a:moveTo>
                <a:lnTo>
                  <a:pt x="39858" y="0"/>
                </a:lnTo>
                <a:lnTo>
                  <a:pt x="65022" y="5834"/>
                </a:lnTo>
                <a:cubicBezTo>
                  <a:pt x="191545" y="45606"/>
                  <a:pt x="305874" y="124173"/>
                  <a:pt x="389258" y="235630"/>
                </a:cubicBezTo>
                <a:cubicBezTo>
                  <a:pt x="430983" y="291600"/>
                  <a:pt x="463360" y="353876"/>
                  <a:pt x="485484" y="420070"/>
                </a:cubicBezTo>
                <a:cubicBezTo>
                  <a:pt x="597711" y="759508"/>
                  <a:pt x="413661" y="1125662"/>
                  <a:pt x="74229" y="1237955"/>
                </a:cubicBezTo>
                <a:lnTo>
                  <a:pt x="0" y="1254477"/>
                </a:lnTo>
                <a:close/>
              </a:path>
            </a:pathLst>
          </a:custGeom>
          <a:solidFill>
            <a:schemeClr val="bg1"/>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Placeholder 1">
            <a:extLst>
              <a:ext uri="{FF2B5EF4-FFF2-40B4-BE49-F238E27FC236}">
                <a16:creationId xmlns:a16="http://schemas.microsoft.com/office/drawing/2014/main" id="{B760C036-BBCE-4F9E-AD56-DD36D4407B25}"/>
              </a:ext>
            </a:extLst>
          </p:cNvPr>
          <p:cNvSpPr>
            <a:spLocks noGrp="1"/>
          </p:cNvSpPr>
          <p:nvPr>
            <p:ph type="title"/>
          </p:nvPr>
        </p:nvSpPr>
        <p:spPr>
          <a:xfrm>
            <a:off x="609600" y="557784"/>
            <a:ext cx="10972800" cy="1325563"/>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3A5D7EC-1E6A-473F-B5A4-18CDFB6CF95A}"/>
              </a:ext>
            </a:extLst>
          </p:cNvPr>
          <p:cNvSpPr>
            <a:spLocks noGrp="1"/>
          </p:cNvSpPr>
          <p:nvPr>
            <p:ph type="body" idx="1"/>
          </p:nvPr>
        </p:nvSpPr>
        <p:spPr>
          <a:xfrm>
            <a:off x="609600" y="2106204"/>
            <a:ext cx="10972800" cy="403653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F9981C7-34D5-49A4-949D-715FD4BD8FE0}"/>
              </a:ext>
            </a:extLst>
          </p:cNvPr>
          <p:cNvSpPr>
            <a:spLocks noGrp="1"/>
          </p:cNvSpPr>
          <p:nvPr>
            <p:ph type="dt" sz="half" idx="2"/>
          </p:nvPr>
        </p:nvSpPr>
        <p:spPr>
          <a:xfrm>
            <a:off x="609600" y="6356350"/>
            <a:ext cx="2743200" cy="365125"/>
          </a:xfrm>
          <a:prstGeom prst="rect">
            <a:avLst/>
          </a:prstGeom>
        </p:spPr>
        <p:txBody>
          <a:bodyPr vert="horz" lIns="91440" tIns="45720" rIns="91440" bIns="45720" rtlCol="0" anchor="ctr"/>
          <a:lstStyle>
            <a:lvl1pPr algn="l">
              <a:defRPr lang="en-US" sz="800" kern="1200" cap="all" spc="200" smtClean="0">
                <a:solidFill>
                  <a:schemeClr val="tx1"/>
                </a:solidFill>
                <a:latin typeface="+mn-lt"/>
                <a:ea typeface="+mn-ea"/>
                <a:cs typeface="Segoe UI Semilight" panose="020B0402040204020203" pitchFamily="34" charset="0"/>
              </a:defRPr>
            </a:lvl1pPr>
          </a:lstStyle>
          <a:p>
            <a:fld id="{F481A142-DA77-4A5F-AD1F-14E6C18F0F5F}" type="datetime1">
              <a:rPr lang="en-US" smtClean="0"/>
              <a:t>12/11/2025</a:t>
            </a:fld>
            <a:endParaRPr lang="en-US" dirty="0"/>
          </a:p>
        </p:txBody>
      </p:sp>
      <p:sp>
        <p:nvSpPr>
          <p:cNvPr id="5" name="Footer Placeholder 4">
            <a:extLst>
              <a:ext uri="{FF2B5EF4-FFF2-40B4-BE49-F238E27FC236}">
                <a16:creationId xmlns:a16="http://schemas.microsoft.com/office/drawing/2014/main" id="{FA85CE6E-733D-4C60-B40B-C7C10CB5AF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lang="en-US" sz="800" kern="1200" cap="all" spc="200" dirty="0">
                <a:solidFill>
                  <a:schemeClr val="tx1"/>
                </a:solidFill>
                <a:latin typeface="+mn-lt"/>
                <a:ea typeface="+mn-ea"/>
                <a:cs typeface="Segoe UI Semilight" panose="020B0402040204020203" pitchFamily="34" charset="0"/>
              </a:defRPr>
            </a:lvl1pPr>
          </a:lstStyle>
          <a:p>
            <a:endParaRPr lang="en-US" dirty="0"/>
          </a:p>
        </p:txBody>
      </p:sp>
      <p:sp>
        <p:nvSpPr>
          <p:cNvPr id="6" name="Slide Number Placeholder 5">
            <a:extLst>
              <a:ext uri="{FF2B5EF4-FFF2-40B4-BE49-F238E27FC236}">
                <a16:creationId xmlns:a16="http://schemas.microsoft.com/office/drawing/2014/main" id="{92D80D8B-7909-4114-8EBA-C3086DC62B08}"/>
              </a:ext>
            </a:extLst>
          </p:cNvPr>
          <p:cNvSpPr>
            <a:spLocks noGrp="1"/>
          </p:cNvSpPr>
          <p:nvPr>
            <p:ph type="sldNum" sz="quarter" idx="4"/>
          </p:nvPr>
        </p:nvSpPr>
        <p:spPr>
          <a:xfrm>
            <a:off x="10134600" y="6356350"/>
            <a:ext cx="1447800" cy="365125"/>
          </a:xfrm>
          <a:prstGeom prst="rect">
            <a:avLst/>
          </a:prstGeom>
        </p:spPr>
        <p:txBody>
          <a:bodyPr vert="horz" lIns="91440" tIns="45720" rIns="91440" bIns="45720" rtlCol="0" anchor="ctr"/>
          <a:lstStyle>
            <a:lvl1pPr algn="r">
              <a:defRPr lang="en-US" sz="800" kern="1200" cap="all" spc="200" smtClean="0">
                <a:solidFill>
                  <a:schemeClr val="tx1"/>
                </a:solidFill>
                <a:latin typeface="+mn-lt"/>
                <a:ea typeface="+mn-ea"/>
                <a:cs typeface="Segoe UI Semilight" panose="020B0402040204020203" pitchFamily="34" charset="0"/>
              </a:defRPr>
            </a:lvl1pPr>
          </a:lstStyle>
          <a:p>
            <a:fld id="{1F646F3F-274D-499B-ABBE-824EB4ABDC3D}" type="slidenum">
              <a:rPr lang="en-US" smtClean="0"/>
              <a:pPr/>
              <a:t>‹nr.›</a:t>
            </a:fld>
            <a:endParaRPr lang="en-US"/>
          </a:p>
        </p:txBody>
      </p:sp>
    </p:spTree>
    <p:extLst>
      <p:ext uri="{BB962C8B-B14F-4D97-AF65-F5344CB8AC3E}">
        <p14:creationId xmlns:p14="http://schemas.microsoft.com/office/powerpoint/2010/main" val="281034224"/>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1" r:id="rId6"/>
    <p:sldLayoutId id="2147483727" r:id="rId7"/>
    <p:sldLayoutId id="2147483728" r:id="rId8"/>
    <p:sldLayoutId id="2147483729" r:id="rId9"/>
    <p:sldLayoutId id="2147483730" r:id="rId10"/>
    <p:sldLayoutId id="2147483732" r:id="rId11"/>
  </p:sldLayoutIdLst>
  <p:hf sldNum="0" hdr="0" ftr="0" dt="0"/>
  <p:txStyles>
    <p:titleStyle>
      <a:lvl1pPr algn="l" defTabSz="914400" rtl="0" eaLnBrk="1" latinLnBrk="0" hangingPunct="1">
        <a:lnSpc>
          <a:spcPct val="10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110000"/>
        </a:lnSpc>
        <a:spcBef>
          <a:spcPts val="1000"/>
        </a:spcBef>
        <a:buClr>
          <a:schemeClr val="accent5"/>
        </a:buClr>
        <a:buFont typeface="Avenir Next LT Pro" panose="020B0504020202020204" pitchFamily="34" charset="0"/>
        <a:buNone/>
        <a:defRPr sz="2000" kern="1200">
          <a:solidFill>
            <a:schemeClr val="tx1"/>
          </a:solidFill>
          <a:latin typeface="+mn-lt"/>
          <a:ea typeface="+mn-ea"/>
          <a:cs typeface="+mn-cs"/>
        </a:defRPr>
      </a:lvl1pPr>
      <a:lvl2pPr marL="228600" indent="0" algn="l" defTabSz="914400" rtl="0" eaLnBrk="1" latinLnBrk="0" hangingPunct="1">
        <a:lnSpc>
          <a:spcPct val="110000"/>
        </a:lnSpc>
        <a:spcBef>
          <a:spcPts val="500"/>
        </a:spcBef>
        <a:buClr>
          <a:schemeClr val="accent5"/>
        </a:buClr>
        <a:buFont typeface="Avenir Next LT Pro" panose="020B0504020202020204" pitchFamily="34" charset="0"/>
        <a:buNone/>
        <a:defRPr sz="1800" kern="1200">
          <a:solidFill>
            <a:schemeClr val="tx1"/>
          </a:solidFill>
          <a:latin typeface="+mn-lt"/>
          <a:ea typeface="+mn-ea"/>
          <a:cs typeface="+mn-cs"/>
        </a:defRPr>
      </a:lvl2pPr>
      <a:lvl3pPr marL="457200" indent="0" algn="l" defTabSz="914400" rtl="0" eaLnBrk="1" latinLnBrk="0" hangingPunct="1">
        <a:lnSpc>
          <a:spcPct val="110000"/>
        </a:lnSpc>
        <a:spcBef>
          <a:spcPts val="500"/>
        </a:spcBef>
        <a:buClr>
          <a:schemeClr val="accent5"/>
        </a:buClr>
        <a:buFont typeface="Avenir Next LT Pro" panose="020B0504020202020204" pitchFamily="34" charset="0"/>
        <a:buNone/>
        <a:defRPr sz="1600" kern="1200">
          <a:solidFill>
            <a:schemeClr val="tx1"/>
          </a:solidFill>
          <a:latin typeface="+mn-lt"/>
          <a:ea typeface="+mn-ea"/>
          <a:cs typeface="+mn-cs"/>
        </a:defRPr>
      </a:lvl3pPr>
      <a:lvl4pPr marL="685800" indent="0" algn="l" defTabSz="914400" rtl="0" eaLnBrk="1" latinLnBrk="0" hangingPunct="1">
        <a:lnSpc>
          <a:spcPct val="110000"/>
        </a:lnSpc>
        <a:spcBef>
          <a:spcPts val="500"/>
        </a:spcBef>
        <a:buClr>
          <a:schemeClr val="accent5"/>
        </a:buClr>
        <a:buFont typeface="Avenir Next LT Pro" panose="020B0504020202020204" pitchFamily="34" charset="0"/>
        <a:buNone/>
        <a:defRPr sz="1400" kern="1200">
          <a:solidFill>
            <a:schemeClr val="tx1"/>
          </a:solidFill>
          <a:latin typeface="+mn-lt"/>
          <a:ea typeface="+mn-ea"/>
          <a:cs typeface="+mn-cs"/>
        </a:defRPr>
      </a:lvl4pPr>
      <a:lvl5pPr marL="914400" indent="0" algn="l" defTabSz="914400" rtl="0" eaLnBrk="1" latinLnBrk="0" hangingPunct="1">
        <a:lnSpc>
          <a:spcPct val="110000"/>
        </a:lnSpc>
        <a:spcBef>
          <a:spcPts val="500"/>
        </a:spcBef>
        <a:buClr>
          <a:schemeClr val="accent5"/>
        </a:buClr>
        <a:buFont typeface="Avenir Next LT Pro" panose="020B05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5.png"/><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5.png"/><Relationship Id="rId7"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9192AB1A-1D37-AE7D-5E8F-B1D5F36C8A1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51B7C6B-C490-FE63-7AC6-3FA911E156C1}"/>
              </a:ext>
            </a:extLst>
          </p:cNvPr>
          <p:cNvSpPr>
            <a:spLocks noGrp="1"/>
          </p:cNvSpPr>
          <p:nvPr>
            <p:ph type="title"/>
          </p:nvPr>
        </p:nvSpPr>
        <p:spPr>
          <a:xfrm>
            <a:off x="609600" y="620"/>
            <a:ext cx="10972800" cy="1325563"/>
          </a:xfrm>
        </p:spPr>
        <p:txBody>
          <a:bodyPr>
            <a:normAutofit/>
          </a:bodyPr>
          <a:lstStyle/>
          <a:p>
            <a:r>
              <a:rPr lang="nl-NL" sz="3200" b="1">
                <a:latin typeface="Avenir Next LT Pro"/>
              </a:rPr>
              <a:t>Tips voor de docent bij het uitvoeren van deze les:</a:t>
            </a:r>
          </a:p>
        </p:txBody>
      </p:sp>
      <p:sp>
        <p:nvSpPr>
          <p:cNvPr id="3" name="Tijdelijke aanduiding voor inhoud 2">
            <a:extLst>
              <a:ext uri="{FF2B5EF4-FFF2-40B4-BE49-F238E27FC236}">
                <a16:creationId xmlns:a16="http://schemas.microsoft.com/office/drawing/2014/main" id="{5E30E1FD-A4DE-0FB5-B364-EB4DC89D9C40}"/>
              </a:ext>
            </a:extLst>
          </p:cNvPr>
          <p:cNvSpPr>
            <a:spLocks noGrp="1"/>
          </p:cNvSpPr>
          <p:nvPr>
            <p:ph idx="1"/>
          </p:nvPr>
        </p:nvSpPr>
        <p:spPr>
          <a:xfrm>
            <a:off x="128789" y="1719157"/>
            <a:ext cx="12192000" cy="4756938"/>
          </a:xfrm>
        </p:spPr>
        <p:txBody>
          <a:bodyPr vert="horz" lIns="91440" tIns="45720" rIns="91440" bIns="45720" rtlCol="0" anchor="t">
            <a:normAutofit/>
          </a:bodyPr>
          <a:lstStyle/>
          <a:p>
            <a:pPr marL="342900" indent="-342900">
              <a:buFont typeface="Arial" panose="020B0604020202020204" pitchFamily="34" charset="0"/>
              <a:buChar char="•"/>
            </a:pPr>
            <a:r>
              <a:rPr lang="nl-NL" sz="2400" dirty="0"/>
              <a:t>Lees de </a:t>
            </a:r>
            <a:r>
              <a:rPr lang="nl-NL" sz="2400" b="1" dirty="0"/>
              <a:t>notities</a:t>
            </a:r>
            <a:r>
              <a:rPr lang="nl-NL" sz="2400" dirty="0"/>
              <a:t> onder de sheets voor uitleg en suggesties.</a:t>
            </a:r>
          </a:p>
          <a:p>
            <a:pPr marL="342900" indent="-342900">
              <a:buFont typeface="Arial" panose="020B0604020202020204" pitchFamily="34" charset="0"/>
              <a:buChar char="•"/>
            </a:pPr>
            <a:endParaRPr lang="nl-NL" sz="2400" dirty="0"/>
          </a:p>
          <a:p>
            <a:pPr marL="342900" indent="-342900">
              <a:buFont typeface="Arial" panose="020B0604020202020204" pitchFamily="34" charset="0"/>
              <a:buChar char="•"/>
            </a:pPr>
            <a:r>
              <a:rPr lang="nl-NL" sz="2400" dirty="0"/>
              <a:t>Voordat de klas met de inhoud van de les aan de slag gaat is er een sheet met </a:t>
            </a:r>
            <a:r>
              <a:rPr lang="nl-NL" sz="2400" b="1" dirty="0"/>
              <a:t>moeilijke woorden</a:t>
            </a:r>
            <a:r>
              <a:rPr lang="nl-NL" sz="2400" dirty="0"/>
              <a:t>. Vul deze woordenlijst aan, passend bij het niveau van de klas. </a:t>
            </a:r>
          </a:p>
          <a:p>
            <a:pPr marL="342900" indent="-342900">
              <a:buFont typeface="Arial" panose="020B0604020202020204" pitchFamily="34" charset="0"/>
              <a:buChar char="•"/>
            </a:pPr>
            <a:endParaRPr lang="nl-NL" sz="2400" dirty="0"/>
          </a:p>
          <a:p>
            <a:pPr marL="342900" indent="-342900">
              <a:buFont typeface="Arial" panose="020B0604020202020204" pitchFamily="34" charset="0"/>
              <a:buChar char="•"/>
            </a:pPr>
            <a:r>
              <a:rPr lang="nl-NL" sz="2400" dirty="0"/>
              <a:t>In sommige opdrachten wordt gesproken over </a:t>
            </a:r>
            <a:r>
              <a:rPr lang="nl-NL" sz="2400" b="1" dirty="0"/>
              <a:t>ouders/ verzorgers</a:t>
            </a:r>
            <a:r>
              <a:rPr lang="nl-NL" sz="2400" dirty="0"/>
              <a:t>. Voor </a:t>
            </a:r>
            <a:r>
              <a:rPr lang="nl-NL" sz="2400" b="1" dirty="0"/>
              <a:t>AMV-</a:t>
            </a:r>
            <a:r>
              <a:rPr lang="nl-NL" sz="2400" b="1" dirty="0" err="1"/>
              <a:t>ers</a:t>
            </a:r>
            <a:r>
              <a:rPr lang="nl-NL" sz="2400" dirty="0"/>
              <a:t> is deze benaming vaak niet passend en confronterend. In dat geval kan je ouders/ verzorgers vervangen door bijvoorbeeld </a:t>
            </a:r>
            <a:r>
              <a:rPr lang="nl-NL" sz="2400" b="1" dirty="0"/>
              <a:t>'goede bekende’</a:t>
            </a:r>
            <a:r>
              <a:rPr lang="nl-NL" sz="2400" dirty="0"/>
              <a:t>.</a:t>
            </a:r>
            <a:r>
              <a:rPr lang="nl-NL" sz="2400" b="1" dirty="0"/>
              <a:t> </a:t>
            </a:r>
            <a:endParaRPr lang="nl-NL" dirty="0"/>
          </a:p>
          <a:p>
            <a:pPr marL="342900" indent="-342900">
              <a:buFont typeface="Arial" panose="020B0604020202020204" pitchFamily="34" charset="0"/>
              <a:buChar char="•"/>
            </a:pPr>
            <a:endParaRPr lang="nl-NL" sz="2400" dirty="0"/>
          </a:p>
          <a:p>
            <a:pPr marL="342900" indent="-342900">
              <a:buFont typeface="Arial" panose="020B0604020202020204" pitchFamily="34" charset="0"/>
              <a:buChar char="•"/>
            </a:pPr>
            <a:endParaRPr lang="nl-NL" sz="2400" dirty="0"/>
          </a:p>
          <a:p>
            <a:pPr marL="342900" indent="-342900">
              <a:buFont typeface="Arial" panose="020B0604020202020204" pitchFamily="34" charset="0"/>
              <a:buChar char="•"/>
            </a:pPr>
            <a:endParaRPr lang="nl-NL" dirty="0"/>
          </a:p>
          <a:p>
            <a:pPr marL="342900" indent="-342900">
              <a:buFont typeface="Arial" panose="020B0604020202020204" pitchFamily="34" charset="0"/>
              <a:buChar char="•"/>
            </a:pPr>
            <a:endParaRPr lang="nl-NL" dirty="0"/>
          </a:p>
          <a:p>
            <a:pPr marL="342900" indent="-342900">
              <a:buFont typeface="Arial" panose="020B0604020202020204" pitchFamily="34" charset="0"/>
              <a:buChar char="•"/>
            </a:pPr>
            <a:endParaRPr lang="nl-NL" dirty="0"/>
          </a:p>
        </p:txBody>
      </p:sp>
      <p:pic>
        <p:nvPicPr>
          <p:cNvPr id="4" name="Afbeelding 3">
            <a:extLst>
              <a:ext uri="{FF2B5EF4-FFF2-40B4-BE49-F238E27FC236}">
                <a16:creationId xmlns:a16="http://schemas.microsoft.com/office/drawing/2014/main" id="{D82CB673-6B6E-3DB7-DD91-5204B925782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775708"/>
            <a:ext cx="1473427" cy="1049016"/>
          </a:xfrm>
          <a:prstGeom prst="rect">
            <a:avLst/>
          </a:prstGeom>
        </p:spPr>
      </p:pic>
    </p:spTree>
    <p:extLst>
      <p:ext uri="{BB962C8B-B14F-4D97-AF65-F5344CB8AC3E}">
        <p14:creationId xmlns:p14="http://schemas.microsoft.com/office/powerpoint/2010/main" val="36540598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D43B71-0482-4649-EA5C-703144DDF7A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719157D7-1D19-3B6A-061B-898FC23950D5}"/>
              </a:ext>
            </a:extLst>
          </p:cNvPr>
          <p:cNvSpPr>
            <a:spLocks noGrp="1"/>
          </p:cNvSpPr>
          <p:nvPr>
            <p:ph type="title"/>
          </p:nvPr>
        </p:nvSpPr>
        <p:spPr>
          <a:xfrm>
            <a:off x="736713" y="-225988"/>
            <a:ext cx="10972800" cy="1325563"/>
          </a:xfrm>
        </p:spPr>
        <p:txBody>
          <a:bodyPr/>
          <a:lstStyle/>
          <a:p>
            <a:r>
              <a:rPr lang="nl-NL" dirty="0"/>
              <a:t>Stappenplan voor moodboard</a:t>
            </a:r>
          </a:p>
        </p:txBody>
      </p:sp>
      <p:pic>
        <p:nvPicPr>
          <p:cNvPr id="4" name="Afbeelding 3">
            <a:extLst>
              <a:ext uri="{FF2B5EF4-FFF2-40B4-BE49-F238E27FC236}">
                <a16:creationId xmlns:a16="http://schemas.microsoft.com/office/drawing/2014/main" id="{A52AE107-F4B1-F604-CB4F-06151935FF38}"/>
              </a:ext>
            </a:extLst>
          </p:cNvPr>
          <p:cNvPicPr>
            <a:picLocks noChangeAspect="1"/>
          </p:cNvPicPr>
          <p:nvPr/>
        </p:nvPicPr>
        <p:blipFill>
          <a:blip r:embed="rId3"/>
          <a:stretch>
            <a:fillRect/>
          </a:stretch>
        </p:blipFill>
        <p:spPr>
          <a:xfrm>
            <a:off x="0" y="5775708"/>
            <a:ext cx="1473427" cy="1049016"/>
          </a:xfrm>
          <a:prstGeom prst="rect">
            <a:avLst/>
          </a:prstGeom>
        </p:spPr>
      </p:pic>
      <p:pic>
        <p:nvPicPr>
          <p:cNvPr id="5" name="Afbeelding 4">
            <a:extLst>
              <a:ext uri="{FF2B5EF4-FFF2-40B4-BE49-F238E27FC236}">
                <a16:creationId xmlns:a16="http://schemas.microsoft.com/office/drawing/2014/main" id="{212B3BB5-C322-6BFE-F6A1-63C91B899161}"/>
              </a:ext>
            </a:extLst>
          </p:cNvPr>
          <p:cNvPicPr>
            <a:picLocks noChangeAspect="1"/>
          </p:cNvPicPr>
          <p:nvPr/>
        </p:nvPicPr>
        <p:blipFill>
          <a:blip r:embed="rId4"/>
          <a:stretch>
            <a:fillRect/>
          </a:stretch>
        </p:blipFill>
        <p:spPr>
          <a:xfrm>
            <a:off x="9909224" y="389722"/>
            <a:ext cx="1800289" cy="889167"/>
          </a:xfrm>
          <a:prstGeom prst="rect">
            <a:avLst/>
          </a:prstGeom>
        </p:spPr>
      </p:pic>
      <p:sp>
        <p:nvSpPr>
          <p:cNvPr id="6" name="Tijdelijke aanduiding voor inhoud 2">
            <a:extLst>
              <a:ext uri="{FF2B5EF4-FFF2-40B4-BE49-F238E27FC236}">
                <a16:creationId xmlns:a16="http://schemas.microsoft.com/office/drawing/2014/main" id="{883A4C1C-BC09-9115-D8A0-84A2EB0C9B7F}"/>
              </a:ext>
            </a:extLst>
          </p:cNvPr>
          <p:cNvSpPr txBox="1">
            <a:spLocks/>
          </p:cNvSpPr>
          <p:nvPr/>
        </p:nvSpPr>
        <p:spPr>
          <a:xfrm>
            <a:off x="609599" y="1278889"/>
            <a:ext cx="11099913" cy="4496819"/>
          </a:xfrm>
          <a:prstGeom prst="rect">
            <a:avLst/>
          </a:prstGeom>
        </p:spPr>
        <p:txBody>
          <a:bodyPr vert="horz" lIns="91440" tIns="45720" rIns="91440" bIns="45720" rtlCol="0">
            <a:normAutofit/>
          </a:bodyPr>
          <a:lstStyle>
            <a:lvl1pPr marL="0" indent="0" algn="l" defTabSz="914400" rtl="0" eaLnBrk="1" latinLnBrk="0" hangingPunct="1">
              <a:lnSpc>
                <a:spcPct val="110000"/>
              </a:lnSpc>
              <a:spcBef>
                <a:spcPts val="1000"/>
              </a:spcBef>
              <a:buClr>
                <a:schemeClr val="accent5"/>
              </a:buClr>
              <a:buFont typeface="Avenir Next LT Pro" panose="020B0504020202020204" pitchFamily="34" charset="0"/>
              <a:buNone/>
              <a:defRPr sz="2000" kern="1200">
                <a:solidFill>
                  <a:schemeClr val="tx1"/>
                </a:solidFill>
                <a:latin typeface="+mn-lt"/>
                <a:ea typeface="+mn-ea"/>
                <a:cs typeface="+mn-cs"/>
              </a:defRPr>
            </a:lvl1pPr>
            <a:lvl2pPr marL="228600" indent="0" algn="l" defTabSz="914400" rtl="0" eaLnBrk="1" latinLnBrk="0" hangingPunct="1">
              <a:lnSpc>
                <a:spcPct val="110000"/>
              </a:lnSpc>
              <a:spcBef>
                <a:spcPts val="500"/>
              </a:spcBef>
              <a:buClr>
                <a:schemeClr val="accent5"/>
              </a:buClr>
              <a:buFont typeface="Avenir Next LT Pro" panose="020B0504020202020204" pitchFamily="34" charset="0"/>
              <a:buNone/>
              <a:defRPr sz="1800" kern="1200">
                <a:solidFill>
                  <a:schemeClr val="tx1"/>
                </a:solidFill>
                <a:latin typeface="+mn-lt"/>
                <a:ea typeface="+mn-ea"/>
                <a:cs typeface="+mn-cs"/>
              </a:defRPr>
            </a:lvl2pPr>
            <a:lvl3pPr marL="457200" indent="0" algn="l" defTabSz="914400" rtl="0" eaLnBrk="1" latinLnBrk="0" hangingPunct="1">
              <a:lnSpc>
                <a:spcPct val="110000"/>
              </a:lnSpc>
              <a:spcBef>
                <a:spcPts val="500"/>
              </a:spcBef>
              <a:buClr>
                <a:schemeClr val="accent5"/>
              </a:buClr>
              <a:buFont typeface="Avenir Next LT Pro" panose="020B0504020202020204" pitchFamily="34" charset="0"/>
              <a:buNone/>
              <a:defRPr sz="1600" kern="1200">
                <a:solidFill>
                  <a:schemeClr val="tx1"/>
                </a:solidFill>
                <a:latin typeface="+mn-lt"/>
                <a:ea typeface="+mn-ea"/>
                <a:cs typeface="+mn-cs"/>
              </a:defRPr>
            </a:lvl3pPr>
            <a:lvl4pPr marL="685800" indent="0" algn="l" defTabSz="914400" rtl="0" eaLnBrk="1" latinLnBrk="0" hangingPunct="1">
              <a:lnSpc>
                <a:spcPct val="110000"/>
              </a:lnSpc>
              <a:spcBef>
                <a:spcPts val="500"/>
              </a:spcBef>
              <a:buClr>
                <a:schemeClr val="accent5"/>
              </a:buClr>
              <a:buFont typeface="Avenir Next LT Pro" panose="020B0504020202020204" pitchFamily="34" charset="0"/>
              <a:buNone/>
              <a:defRPr sz="1400" kern="1200">
                <a:solidFill>
                  <a:schemeClr val="tx1"/>
                </a:solidFill>
                <a:latin typeface="+mn-lt"/>
                <a:ea typeface="+mn-ea"/>
                <a:cs typeface="+mn-cs"/>
              </a:defRPr>
            </a:lvl4pPr>
            <a:lvl5pPr marL="914400" indent="0" algn="l" defTabSz="914400" rtl="0" eaLnBrk="1" latinLnBrk="0" hangingPunct="1">
              <a:lnSpc>
                <a:spcPct val="110000"/>
              </a:lnSpc>
              <a:spcBef>
                <a:spcPts val="500"/>
              </a:spcBef>
              <a:buClr>
                <a:schemeClr val="accent5"/>
              </a:buClr>
              <a:buFont typeface="Avenir Next LT Pro" panose="020B05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sz="3600" b="1" dirty="0"/>
              <a:t>🌍 Stap 3: Hoe zie ik mijn toekomst?</a:t>
            </a:r>
          </a:p>
          <a:p>
            <a:r>
              <a:rPr lang="nl-NL" sz="3200" b="1" dirty="0"/>
              <a:t>3. Hoe maak jij de wereld een stukje beter?</a:t>
            </a:r>
          </a:p>
          <a:p>
            <a:r>
              <a:rPr lang="nl-NL" sz="2800" dirty="0"/>
              <a:t>Wat doe jij voor andere mensen?</a:t>
            </a:r>
          </a:p>
          <a:p>
            <a:endParaRPr lang="nl-NL" sz="2800" dirty="0"/>
          </a:p>
          <a:p>
            <a:endParaRPr lang="nl-NL" dirty="0"/>
          </a:p>
        </p:txBody>
      </p:sp>
      <p:pic>
        <p:nvPicPr>
          <p:cNvPr id="3" name="Afbeelding 2">
            <a:extLst>
              <a:ext uri="{FF2B5EF4-FFF2-40B4-BE49-F238E27FC236}">
                <a16:creationId xmlns:a16="http://schemas.microsoft.com/office/drawing/2014/main" id="{9BD4F603-250B-1031-F461-9EAE91FA8278}"/>
              </a:ext>
            </a:extLst>
          </p:cNvPr>
          <p:cNvPicPr>
            <a:picLocks noChangeAspect="1"/>
          </p:cNvPicPr>
          <p:nvPr/>
        </p:nvPicPr>
        <p:blipFill>
          <a:blip r:embed="rId5"/>
          <a:stretch>
            <a:fillRect/>
          </a:stretch>
        </p:blipFill>
        <p:spPr>
          <a:xfrm>
            <a:off x="7315200" y="1981200"/>
            <a:ext cx="4876800" cy="4876800"/>
          </a:xfrm>
          <a:prstGeom prst="rect">
            <a:avLst/>
          </a:prstGeom>
        </p:spPr>
      </p:pic>
    </p:spTree>
    <p:extLst>
      <p:ext uri="{BB962C8B-B14F-4D97-AF65-F5344CB8AC3E}">
        <p14:creationId xmlns:p14="http://schemas.microsoft.com/office/powerpoint/2010/main" val="2337142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anim calcmode="lin" valueType="num">
                                      <p:cBhvr>
                                        <p:cTn id="13"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1000"/>
                                        <p:tgtEl>
                                          <p:spTgt spid="6">
                                            <p:txEl>
                                              <p:pRg st="2" end="2"/>
                                            </p:txEl>
                                          </p:spTgt>
                                        </p:tgtEl>
                                      </p:cBhvr>
                                    </p:animEffect>
                                    <p:anim calcmode="lin" valueType="num">
                                      <p:cBhvr>
                                        <p:cTn id="18"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0DF978-FF86-C154-F428-DE4AD73B6339}"/>
            </a:ext>
          </a:extLst>
        </p:cNvPr>
        <p:cNvGrpSpPr/>
        <p:nvPr/>
      </p:nvGrpSpPr>
      <p:grpSpPr>
        <a:xfrm>
          <a:off x="0" y="0"/>
          <a:ext cx="0" cy="0"/>
          <a:chOff x="0" y="0"/>
          <a:chExt cx="0" cy="0"/>
        </a:xfrm>
      </p:grpSpPr>
      <p:pic>
        <p:nvPicPr>
          <p:cNvPr id="9" name="Afbeelding 8">
            <a:extLst>
              <a:ext uri="{FF2B5EF4-FFF2-40B4-BE49-F238E27FC236}">
                <a16:creationId xmlns:a16="http://schemas.microsoft.com/office/drawing/2014/main" id="{03AAD595-C729-A5B3-3173-22ACF23E37E8}"/>
              </a:ext>
            </a:extLst>
          </p:cNvPr>
          <p:cNvPicPr>
            <a:picLocks noChangeAspect="1"/>
          </p:cNvPicPr>
          <p:nvPr/>
        </p:nvPicPr>
        <p:blipFill>
          <a:blip r:embed="rId3"/>
          <a:stretch>
            <a:fillRect/>
          </a:stretch>
        </p:blipFill>
        <p:spPr>
          <a:xfrm>
            <a:off x="5454317" y="1825449"/>
            <a:ext cx="6737684" cy="5032551"/>
          </a:xfrm>
          <a:prstGeom prst="rect">
            <a:avLst/>
          </a:prstGeom>
        </p:spPr>
      </p:pic>
      <p:sp>
        <p:nvSpPr>
          <p:cNvPr id="2" name="Titel 1">
            <a:extLst>
              <a:ext uri="{FF2B5EF4-FFF2-40B4-BE49-F238E27FC236}">
                <a16:creationId xmlns:a16="http://schemas.microsoft.com/office/drawing/2014/main" id="{ABD5873D-950D-DF06-BCC8-E70E50EB247F}"/>
              </a:ext>
            </a:extLst>
          </p:cNvPr>
          <p:cNvSpPr>
            <a:spLocks noGrp="1"/>
          </p:cNvSpPr>
          <p:nvPr>
            <p:ph type="title"/>
          </p:nvPr>
        </p:nvSpPr>
        <p:spPr>
          <a:xfrm>
            <a:off x="736713" y="-225988"/>
            <a:ext cx="10972800" cy="1325563"/>
          </a:xfrm>
        </p:spPr>
        <p:txBody>
          <a:bodyPr/>
          <a:lstStyle/>
          <a:p>
            <a:r>
              <a:rPr lang="nl-NL" dirty="0"/>
              <a:t>Stappenplan voor moodboard</a:t>
            </a:r>
          </a:p>
        </p:txBody>
      </p:sp>
      <p:sp>
        <p:nvSpPr>
          <p:cNvPr id="3" name="Tijdelijke aanduiding voor inhoud 2">
            <a:extLst>
              <a:ext uri="{FF2B5EF4-FFF2-40B4-BE49-F238E27FC236}">
                <a16:creationId xmlns:a16="http://schemas.microsoft.com/office/drawing/2014/main" id="{63400A92-D721-44B8-7192-031D5BF3A7BB}"/>
              </a:ext>
            </a:extLst>
          </p:cNvPr>
          <p:cNvSpPr>
            <a:spLocks noGrp="1"/>
          </p:cNvSpPr>
          <p:nvPr>
            <p:ph idx="1"/>
          </p:nvPr>
        </p:nvSpPr>
        <p:spPr>
          <a:xfrm>
            <a:off x="865049" y="1099575"/>
            <a:ext cx="10972799" cy="4479147"/>
          </a:xfrm>
        </p:spPr>
        <p:txBody>
          <a:bodyPr>
            <a:normAutofit/>
          </a:bodyPr>
          <a:lstStyle/>
          <a:p>
            <a:r>
              <a:rPr lang="nl-NL" sz="3600" b="1" dirty="0"/>
              <a:t>⚽️🎨 Stap 4: Sport en Hobby’s</a:t>
            </a:r>
          </a:p>
          <a:p>
            <a:r>
              <a:rPr lang="nl-NL" sz="2800" dirty="0"/>
              <a:t>Wat doe je graag in je vrije tijd? (Noem drie dingen.)</a:t>
            </a:r>
          </a:p>
        </p:txBody>
      </p:sp>
      <p:pic>
        <p:nvPicPr>
          <p:cNvPr id="4" name="Afbeelding 3">
            <a:extLst>
              <a:ext uri="{FF2B5EF4-FFF2-40B4-BE49-F238E27FC236}">
                <a16:creationId xmlns:a16="http://schemas.microsoft.com/office/drawing/2014/main" id="{919D9589-C095-221D-8226-85641D833317}"/>
              </a:ext>
            </a:extLst>
          </p:cNvPr>
          <p:cNvPicPr>
            <a:picLocks noChangeAspect="1"/>
          </p:cNvPicPr>
          <p:nvPr/>
        </p:nvPicPr>
        <p:blipFill>
          <a:blip r:embed="rId4"/>
          <a:stretch>
            <a:fillRect/>
          </a:stretch>
        </p:blipFill>
        <p:spPr>
          <a:xfrm>
            <a:off x="0" y="5775708"/>
            <a:ext cx="1473427" cy="1049016"/>
          </a:xfrm>
          <a:prstGeom prst="rect">
            <a:avLst/>
          </a:prstGeom>
        </p:spPr>
      </p:pic>
      <p:pic>
        <p:nvPicPr>
          <p:cNvPr id="5" name="Afbeelding 4">
            <a:extLst>
              <a:ext uri="{FF2B5EF4-FFF2-40B4-BE49-F238E27FC236}">
                <a16:creationId xmlns:a16="http://schemas.microsoft.com/office/drawing/2014/main" id="{679DC41C-E0CF-B295-851D-29CB8FFEB2D4}"/>
              </a:ext>
            </a:extLst>
          </p:cNvPr>
          <p:cNvPicPr>
            <a:picLocks noChangeAspect="1"/>
          </p:cNvPicPr>
          <p:nvPr/>
        </p:nvPicPr>
        <p:blipFill>
          <a:blip r:embed="rId5"/>
          <a:stretch>
            <a:fillRect/>
          </a:stretch>
        </p:blipFill>
        <p:spPr>
          <a:xfrm>
            <a:off x="9909224" y="389722"/>
            <a:ext cx="1800289" cy="889167"/>
          </a:xfrm>
          <a:prstGeom prst="rect">
            <a:avLst/>
          </a:prstGeom>
        </p:spPr>
      </p:pic>
    </p:spTree>
    <p:extLst>
      <p:ext uri="{BB962C8B-B14F-4D97-AF65-F5344CB8AC3E}">
        <p14:creationId xmlns:p14="http://schemas.microsoft.com/office/powerpoint/2010/main" val="2888944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25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25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C3ED32-21EE-1E14-EF93-CC2A90164D6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5EAB462-0EAE-4E2E-24F0-6FB29EA583B0}"/>
              </a:ext>
            </a:extLst>
          </p:cNvPr>
          <p:cNvSpPr>
            <a:spLocks noGrp="1"/>
          </p:cNvSpPr>
          <p:nvPr>
            <p:ph type="title"/>
          </p:nvPr>
        </p:nvSpPr>
        <p:spPr>
          <a:xfrm>
            <a:off x="736713" y="-225988"/>
            <a:ext cx="10972800" cy="1325563"/>
          </a:xfrm>
        </p:spPr>
        <p:txBody>
          <a:bodyPr/>
          <a:lstStyle/>
          <a:p>
            <a:r>
              <a:rPr lang="nl-NL" dirty="0"/>
              <a:t>Stappenplan voor moodboard</a:t>
            </a:r>
          </a:p>
        </p:txBody>
      </p:sp>
      <p:pic>
        <p:nvPicPr>
          <p:cNvPr id="4" name="Afbeelding 3">
            <a:extLst>
              <a:ext uri="{FF2B5EF4-FFF2-40B4-BE49-F238E27FC236}">
                <a16:creationId xmlns:a16="http://schemas.microsoft.com/office/drawing/2014/main" id="{CDE4F16F-3B32-A0B4-9D75-D8B5D8A55423}"/>
              </a:ext>
            </a:extLst>
          </p:cNvPr>
          <p:cNvPicPr>
            <a:picLocks noChangeAspect="1"/>
          </p:cNvPicPr>
          <p:nvPr/>
        </p:nvPicPr>
        <p:blipFill>
          <a:blip r:embed="rId3"/>
          <a:stretch>
            <a:fillRect/>
          </a:stretch>
        </p:blipFill>
        <p:spPr>
          <a:xfrm>
            <a:off x="0" y="5775708"/>
            <a:ext cx="1473427" cy="1049016"/>
          </a:xfrm>
          <a:prstGeom prst="rect">
            <a:avLst/>
          </a:prstGeom>
        </p:spPr>
      </p:pic>
      <p:pic>
        <p:nvPicPr>
          <p:cNvPr id="5" name="Afbeelding 4">
            <a:extLst>
              <a:ext uri="{FF2B5EF4-FFF2-40B4-BE49-F238E27FC236}">
                <a16:creationId xmlns:a16="http://schemas.microsoft.com/office/drawing/2014/main" id="{21B782DE-0646-5E2C-0092-A097F352C248}"/>
              </a:ext>
            </a:extLst>
          </p:cNvPr>
          <p:cNvPicPr>
            <a:picLocks noChangeAspect="1"/>
          </p:cNvPicPr>
          <p:nvPr/>
        </p:nvPicPr>
        <p:blipFill>
          <a:blip r:embed="rId4"/>
          <a:stretch>
            <a:fillRect/>
          </a:stretch>
        </p:blipFill>
        <p:spPr>
          <a:xfrm>
            <a:off x="9909224" y="389722"/>
            <a:ext cx="1800289" cy="889167"/>
          </a:xfrm>
          <a:prstGeom prst="rect">
            <a:avLst/>
          </a:prstGeom>
        </p:spPr>
      </p:pic>
      <p:sp>
        <p:nvSpPr>
          <p:cNvPr id="6" name="Tijdelijke aanduiding voor inhoud 2">
            <a:extLst>
              <a:ext uri="{FF2B5EF4-FFF2-40B4-BE49-F238E27FC236}">
                <a16:creationId xmlns:a16="http://schemas.microsoft.com/office/drawing/2014/main" id="{60AD0BD8-4EC3-D97E-44F8-D0B4799A61A8}"/>
              </a:ext>
            </a:extLst>
          </p:cNvPr>
          <p:cNvSpPr txBox="1">
            <a:spLocks/>
          </p:cNvSpPr>
          <p:nvPr/>
        </p:nvSpPr>
        <p:spPr>
          <a:xfrm>
            <a:off x="736713" y="1425342"/>
            <a:ext cx="10972800" cy="5432658"/>
          </a:xfrm>
          <a:prstGeom prst="rect">
            <a:avLst/>
          </a:prstGeom>
        </p:spPr>
        <p:txBody>
          <a:bodyPr vert="horz" lIns="91440" tIns="45720" rIns="91440" bIns="45720" rtlCol="0">
            <a:normAutofit/>
          </a:bodyPr>
          <a:lstStyle>
            <a:lvl1pPr marL="0" indent="0" algn="l" defTabSz="914400" rtl="0" eaLnBrk="1" latinLnBrk="0" hangingPunct="1">
              <a:lnSpc>
                <a:spcPct val="110000"/>
              </a:lnSpc>
              <a:spcBef>
                <a:spcPts val="1000"/>
              </a:spcBef>
              <a:buClr>
                <a:schemeClr val="accent5"/>
              </a:buClr>
              <a:buFont typeface="Avenir Next LT Pro" panose="020B0504020202020204" pitchFamily="34" charset="0"/>
              <a:buNone/>
              <a:defRPr sz="2000" kern="1200">
                <a:solidFill>
                  <a:schemeClr val="tx1"/>
                </a:solidFill>
                <a:latin typeface="+mn-lt"/>
                <a:ea typeface="+mn-ea"/>
                <a:cs typeface="+mn-cs"/>
              </a:defRPr>
            </a:lvl1pPr>
            <a:lvl2pPr marL="228600" indent="0" algn="l" defTabSz="914400" rtl="0" eaLnBrk="1" latinLnBrk="0" hangingPunct="1">
              <a:lnSpc>
                <a:spcPct val="110000"/>
              </a:lnSpc>
              <a:spcBef>
                <a:spcPts val="500"/>
              </a:spcBef>
              <a:buClr>
                <a:schemeClr val="accent5"/>
              </a:buClr>
              <a:buFont typeface="Avenir Next LT Pro" panose="020B0504020202020204" pitchFamily="34" charset="0"/>
              <a:buNone/>
              <a:defRPr sz="1800" kern="1200">
                <a:solidFill>
                  <a:schemeClr val="tx1"/>
                </a:solidFill>
                <a:latin typeface="+mn-lt"/>
                <a:ea typeface="+mn-ea"/>
                <a:cs typeface="+mn-cs"/>
              </a:defRPr>
            </a:lvl2pPr>
            <a:lvl3pPr marL="457200" indent="0" algn="l" defTabSz="914400" rtl="0" eaLnBrk="1" latinLnBrk="0" hangingPunct="1">
              <a:lnSpc>
                <a:spcPct val="110000"/>
              </a:lnSpc>
              <a:spcBef>
                <a:spcPts val="500"/>
              </a:spcBef>
              <a:buClr>
                <a:schemeClr val="accent5"/>
              </a:buClr>
              <a:buFont typeface="Avenir Next LT Pro" panose="020B0504020202020204" pitchFamily="34" charset="0"/>
              <a:buNone/>
              <a:defRPr sz="1600" kern="1200">
                <a:solidFill>
                  <a:schemeClr val="tx1"/>
                </a:solidFill>
                <a:latin typeface="+mn-lt"/>
                <a:ea typeface="+mn-ea"/>
                <a:cs typeface="+mn-cs"/>
              </a:defRPr>
            </a:lvl3pPr>
            <a:lvl4pPr marL="685800" indent="0" algn="l" defTabSz="914400" rtl="0" eaLnBrk="1" latinLnBrk="0" hangingPunct="1">
              <a:lnSpc>
                <a:spcPct val="110000"/>
              </a:lnSpc>
              <a:spcBef>
                <a:spcPts val="500"/>
              </a:spcBef>
              <a:buClr>
                <a:schemeClr val="accent5"/>
              </a:buClr>
              <a:buFont typeface="Avenir Next LT Pro" panose="020B0504020202020204" pitchFamily="34" charset="0"/>
              <a:buNone/>
              <a:defRPr sz="1400" kern="1200">
                <a:solidFill>
                  <a:schemeClr val="tx1"/>
                </a:solidFill>
                <a:latin typeface="+mn-lt"/>
                <a:ea typeface="+mn-ea"/>
                <a:cs typeface="+mn-cs"/>
              </a:defRPr>
            </a:lvl4pPr>
            <a:lvl5pPr marL="914400" indent="0" algn="l" defTabSz="914400" rtl="0" eaLnBrk="1" latinLnBrk="0" hangingPunct="1">
              <a:lnSpc>
                <a:spcPct val="110000"/>
              </a:lnSpc>
              <a:spcBef>
                <a:spcPts val="500"/>
              </a:spcBef>
              <a:buClr>
                <a:schemeClr val="accent5"/>
              </a:buClr>
              <a:buFont typeface="Avenir Next LT Pro" panose="020B05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sz="3200" b="1" dirty="0"/>
              <a:t>Stap 5: Doen!</a:t>
            </a:r>
          </a:p>
          <a:p>
            <a:r>
              <a:rPr lang="nl-NL" sz="2800" dirty="0"/>
              <a:t>📌 Zoek 2 tot 3 plaatjes van beroepen die je leuk vindt of interessant lijken. Je mag ook een korte tekst of pictogram gebruiken.</a:t>
            </a:r>
          </a:p>
          <a:p>
            <a:endParaRPr lang="nl-NL" dirty="0"/>
          </a:p>
        </p:txBody>
      </p:sp>
      <p:pic>
        <p:nvPicPr>
          <p:cNvPr id="10" name="Afbeelding 9">
            <a:extLst>
              <a:ext uri="{FF2B5EF4-FFF2-40B4-BE49-F238E27FC236}">
                <a16:creationId xmlns:a16="http://schemas.microsoft.com/office/drawing/2014/main" id="{FFE1A585-DB52-9B86-0996-0E4EC32A4787}"/>
              </a:ext>
            </a:extLst>
          </p:cNvPr>
          <p:cNvPicPr>
            <a:picLocks noChangeAspect="1"/>
          </p:cNvPicPr>
          <p:nvPr/>
        </p:nvPicPr>
        <p:blipFill>
          <a:blip r:embed="rId5"/>
          <a:stretch>
            <a:fillRect/>
          </a:stretch>
        </p:blipFill>
        <p:spPr>
          <a:xfrm>
            <a:off x="2646947" y="3689684"/>
            <a:ext cx="3135040" cy="3135040"/>
          </a:xfrm>
          <a:prstGeom prst="rect">
            <a:avLst/>
          </a:prstGeom>
        </p:spPr>
      </p:pic>
    </p:spTree>
    <p:extLst>
      <p:ext uri="{BB962C8B-B14F-4D97-AF65-F5344CB8AC3E}">
        <p14:creationId xmlns:p14="http://schemas.microsoft.com/office/powerpoint/2010/main" val="3971746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8169DA-74C5-9C03-4602-AE15D9359BB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6DF3D1EF-882D-FC1E-7373-D04C4E915800}"/>
              </a:ext>
            </a:extLst>
          </p:cNvPr>
          <p:cNvSpPr>
            <a:spLocks noGrp="1"/>
          </p:cNvSpPr>
          <p:nvPr>
            <p:ph type="title"/>
          </p:nvPr>
        </p:nvSpPr>
        <p:spPr>
          <a:xfrm>
            <a:off x="736713" y="-225988"/>
            <a:ext cx="10972800" cy="1325563"/>
          </a:xfrm>
        </p:spPr>
        <p:txBody>
          <a:bodyPr/>
          <a:lstStyle/>
          <a:p>
            <a:r>
              <a:rPr lang="nl-NL" dirty="0"/>
              <a:t>Stappenplan voor moodboard</a:t>
            </a:r>
          </a:p>
        </p:txBody>
      </p:sp>
      <p:pic>
        <p:nvPicPr>
          <p:cNvPr id="4" name="Afbeelding 3">
            <a:extLst>
              <a:ext uri="{FF2B5EF4-FFF2-40B4-BE49-F238E27FC236}">
                <a16:creationId xmlns:a16="http://schemas.microsoft.com/office/drawing/2014/main" id="{05DB3DCC-390E-52A5-FFA1-3A07504847F4}"/>
              </a:ext>
            </a:extLst>
          </p:cNvPr>
          <p:cNvPicPr>
            <a:picLocks noChangeAspect="1"/>
          </p:cNvPicPr>
          <p:nvPr/>
        </p:nvPicPr>
        <p:blipFill>
          <a:blip r:embed="rId3"/>
          <a:stretch>
            <a:fillRect/>
          </a:stretch>
        </p:blipFill>
        <p:spPr>
          <a:xfrm>
            <a:off x="0" y="5775708"/>
            <a:ext cx="1473427" cy="1049016"/>
          </a:xfrm>
          <a:prstGeom prst="rect">
            <a:avLst/>
          </a:prstGeom>
        </p:spPr>
      </p:pic>
      <p:pic>
        <p:nvPicPr>
          <p:cNvPr id="5" name="Afbeelding 4">
            <a:extLst>
              <a:ext uri="{FF2B5EF4-FFF2-40B4-BE49-F238E27FC236}">
                <a16:creationId xmlns:a16="http://schemas.microsoft.com/office/drawing/2014/main" id="{74A218E4-09A0-DD4E-F329-31DF1EC429EE}"/>
              </a:ext>
            </a:extLst>
          </p:cNvPr>
          <p:cNvPicPr>
            <a:picLocks noChangeAspect="1"/>
          </p:cNvPicPr>
          <p:nvPr/>
        </p:nvPicPr>
        <p:blipFill>
          <a:blip r:embed="rId4"/>
          <a:stretch>
            <a:fillRect/>
          </a:stretch>
        </p:blipFill>
        <p:spPr>
          <a:xfrm>
            <a:off x="9909224" y="389722"/>
            <a:ext cx="1800289" cy="889167"/>
          </a:xfrm>
          <a:prstGeom prst="rect">
            <a:avLst/>
          </a:prstGeom>
        </p:spPr>
      </p:pic>
      <p:sp>
        <p:nvSpPr>
          <p:cNvPr id="6" name="Tijdelijke aanduiding voor inhoud 2">
            <a:extLst>
              <a:ext uri="{FF2B5EF4-FFF2-40B4-BE49-F238E27FC236}">
                <a16:creationId xmlns:a16="http://schemas.microsoft.com/office/drawing/2014/main" id="{B1C54148-5E65-8C42-542F-4CE2CDCBAEE0}"/>
              </a:ext>
            </a:extLst>
          </p:cNvPr>
          <p:cNvSpPr txBox="1">
            <a:spLocks/>
          </p:cNvSpPr>
          <p:nvPr/>
        </p:nvSpPr>
        <p:spPr>
          <a:xfrm>
            <a:off x="736713" y="1425342"/>
            <a:ext cx="10972800" cy="5432658"/>
          </a:xfrm>
          <a:prstGeom prst="rect">
            <a:avLst/>
          </a:prstGeom>
        </p:spPr>
        <p:txBody>
          <a:bodyPr vert="horz" lIns="91440" tIns="45720" rIns="91440" bIns="45720" rtlCol="0">
            <a:normAutofit/>
          </a:bodyPr>
          <a:lstStyle>
            <a:lvl1pPr marL="0" indent="0" algn="l" defTabSz="914400" rtl="0" eaLnBrk="1" latinLnBrk="0" hangingPunct="1">
              <a:lnSpc>
                <a:spcPct val="110000"/>
              </a:lnSpc>
              <a:spcBef>
                <a:spcPts val="1000"/>
              </a:spcBef>
              <a:buClr>
                <a:schemeClr val="accent5"/>
              </a:buClr>
              <a:buFont typeface="Avenir Next LT Pro" panose="020B0504020202020204" pitchFamily="34" charset="0"/>
              <a:buNone/>
              <a:defRPr sz="2000" kern="1200">
                <a:solidFill>
                  <a:schemeClr val="tx1"/>
                </a:solidFill>
                <a:latin typeface="+mn-lt"/>
                <a:ea typeface="+mn-ea"/>
                <a:cs typeface="+mn-cs"/>
              </a:defRPr>
            </a:lvl1pPr>
            <a:lvl2pPr marL="228600" indent="0" algn="l" defTabSz="914400" rtl="0" eaLnBrk="1" latinLnBrk="0" hangingPunct="1">
              <a:lnSpc>
                <a:spcPct val="110000"/>
              </a:lnSpc>
              <a:spcBef>
                <a:spcPts val="500"/>
              </a:spcBef>
              <a:buClr>
                <a:schemeClr val="accent5"/>
              </a:buClr>
              <a:buFont typeface="Avenir Next LT Pro" panose="020B0504020202020204" pitchFamily="34" charset="0"/>
              <a:buNone/>
              <a:defRPr sz="1800" kern="1200">
                <a:solidFill>
                  <a:schemeClr val="tx1"/>
                </a:solidFill>
                <a:latin typeface="+mn-lt"/>
                <a:ea typeface="+mn-ea"/>
                <a:cs typeface="+mn-cs"/>
              </a:defRPr>
            </a:lvl2pPr>
            <a:lvl3pPr marL="457200" indent="0" algn="l" defTabSz="914400" rtl="0" eaLnBrk="1" latinLnBrk="0" hangingPunct="1">
              <a:lnSpc>
                <a:spcPct val="110000"/>
              </a:lnSpc>
              <a:spcBef>
                <a:spcPts val="500"/>
              </a:spcBef>
              <a:buClr>
                <a:schemeClr val="accent5"/>
              </a:buClr>
              <a:buFont typeface="Avenir Next LT Pro" panose="020B0504020202020204" pitchFamily="34" charset="0"/>
              <a:buNone/>
              <a:defRPr sz="1600" kern="1200">
                <a:solidFill>
                  <a:schemeClr val="tx1"/>
                </a:solidFill>
                <a:latin typeface="+mn-lt"/>
                <a:ea typeface="+mn-ea"/>
                <a:cs typeface="+mn-cs"/>
              </a:defRPr>
            </a:lvl3pPr>
            <a:lvl4pPr marL="685800" indent="0" algn="l" defTabSz="914400" rtl="0" eaLnBrk="1" latinLnBrk="0" hangingPunct="1">
              <a:lnSpc>
                <a:spcPct val="110000"/>
              </a:lnSpc>
              <a:spcBef>
                <a:spcPts val="500"/>
              </a:spcBef>
              <a:buClr>
                <a:schemeClr val="accent5"/>
              </a:buClr>
              <a:buFont typeface="Avenir Next LT Pro" panose="020B0504020202020204" pitchFamily="34" charset="0"/>
              <a:buNone/>
              <a:defRPr sz="1400" kern="1200">
                <a:solidFill>
                  <a:schemeClr val="tx1"/>
                </a:solidFill>
                <a:latin typeface="+mn-lt"/>
                <a:ea typeface="+mn-ea"/>
                <a:cs typeface="+mn-cs"/>
              </a:defRPr>
            </a:lvl4pPr>
            <a:lvl5pPr marL="914400" indent="0" algn="l" defTabSz="914400" rtl="0" eaLnBrk="1" latinLnBrk="0" hangingPunct="1">
              <a:lnSpc>
                <a:spcPct val="110000"/>
              </a:lnSpc>
              <a:spcBef>
                <a:spcPts val="500"/>
              </a:spcBef>
              <a:buClr>
                <a:schemeClr val="accent5"/>
              </a:buClr>
              <a:buFont typeface="Avenir Next LT Pro" panose="020B05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sz="3200" b="1" dirty="0"/>
              <a:t>Stap 5: Doen!</a:t>
            </a:r>
          </a:p>
          <a:p>
            <a:r>
              <a:rPr lang="nl-NL" sz="2800" dirty="0"/>
              <a:t>📌 Zet 1 of 2 foto’s of symbolen op je moodboard van mensen die jou kunnen helpen. Je mag ook hun naam erbij schrijven.</a:t>
            </a:r>
          </a:p>
          <a:p>
            <a:endParaRPr lang="nl-NL" dirty="0"/>
          </a:p>
        </p:txBody>
      </p:sp>
      <p:pic>
        <p:nvPicPr>
          <p:cNvPr id="3" name="Afbeelding 2">
            <a:extLst>
              <a:ext uri="{FF2B5EF4-FFF2-40B4-BE49-F238E27FC236}">
                <a16:creationId xmlns:a16="http://schemas.microsoft.com/office/drawing/2014/main" id="{46809B07-57C4-AD54-8556-723B9E7409ED}"/>
              </a:ext>
            </a:extLst>
          </p:cNvPr>
          <p:cNvPicPr>
            <a:picLocks noChangeAspect="1"/>
          </p:cNvPicPr>
          <p:nvPr/>
        </p:nvPicPr>
        <p:blipFill>
          <a:blip r:embed="rId5"/>
          <a:stretch>
            <a:fillRect/>
          </a:stretch>
        </p:blipFill>
        <p:spPr>
          <a:xfrm>
            <a:off x="2454443" y="3689684"/>
            <a:ext cx="2750218" cy="2750218"/>
          </a:xfrm>
          <a:prstGeom prst="rect">
            <a:avLst/>
          </a:prstGeom>
        </p:spPr>
      </p:pic>
      <p:pic>
        <p:nvPicPr>
          <p:cNvPr id="7" name="Afbeelding 6">
            <a:extLst>
              <a:ext uri="{FF2B5EF4-FFF2-40B4-BE49-F238E27FC236}">
                <a16:creationId xmlns:a16="http://schemas.microsoft.com/office/drawing/2014/main" id="{393E6499-D895-E0E1-B3BB-66BCB3FB4CA4}"/>
              </a:ext>
            </a:extLst>
          </p:cNvPr>
          <p:cNvPicPr>
            <a:picLocks noChangeAspect="1"/>
          </p:cNvPicPr>
          <p:nvPr/>
        </p:nvPicPr>
        <p:blipFill>
          <a:blip r:embed="rId6"/>
          <a:stretch>
            <a:fillRect/>
          </a:stretch>
        </p:blipFill>
        <p:spPr>
          <a:xfrm>
            <a:off x="1" y="3321266"/>
            <a:ext cx="2454442" cy="2454442"/>
          </a:xfrm>
          <a:prstGeom prst="rect">
            <a:avLst/>
          </a:prstGeom>
        </p:spPr>
      </p:pic>
    </p:spTree>
    <p:extLst>
      <p:ext uri="{BB962C8B-B14F-4D97-AF65-F5344CB8AC3E}">
        <p14:creationId xmlns:p14="http://schemas.microsoft.com/office/powerpoint/2010/main" val="1536004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CDBD2F-4CD8-4EB4-529C-6B10091353F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DFD126A-106A-9A23-B2A7-500C20F7431D}"/>
              </a:ext>
            </a:extLst>
          </p:cNvPr>
          <p:cNvSpPr>
            <a:spLocks noGrp="1"/>
          </p:cNvSpPr>
          <p:nvPr>
            <p:ph type="title"/>
          </p:nvPr>
        </p:nvSpPr>
        <p:spPr>
          <a:xfrm>
            <a:off x="736713" y="-225988"/>
            <a:ext cx="10972800" cy="1325563"/>
          </a:xfrm>
        </p:spPr>
        <p:txBody>
          <a:bodyPr/>
          <a:lstStyle/>
          <a:p>
            <a:r>
              <a:rPr lang="nl-NL" dirty="0"/>
              <a:t>Stappenplan voor moodboard</a:t>
            </a:r>
          </a:p>
        </p:txBody>
      </p:sp>
      <p:pic>
        <p:nvPicPr>
          <p:cNvPr id="4" name="Afbeelding 3">
            <a:extLst>
              <a:ext uri="{FF2B5EF4-FFF2-40B4-BE49-F238E27FC236}">
                <a16:creationId xmlns:a16="http://schemas.microsoft.com/office/drawing/2014/main" id="{73EB88B6-9401-3EA5-1A76-738FA5456A25}"/>
              </a:ext>
            </a:extLst>
          </p:cNvPr>
          <p:cNvPicPr>
            <a:picLocks noChangeAspect="1"/>
          </p:cNvPicPr>
          <p:nvPr/>
        </p:nvPicPr>
        <p:blipFill>
          <a:blip r:embed="rId3"/>
          <a:stretch>
            <a:fillRect/>
          </a:stretch>
        </p:blipFill>
        <p:spPr>
          <a:xfrm>
            <a:off x="0" y="5775708"/>
            <a:ext cx="1473427" cy="1049016"/>
          </a:xfrm>
          <a:prstGeom prst="rect">
            <a:avLst/>
          </a:prstGeom>
        </p:spPr>
      </p:pic>
      <p:pic>
        <p:nvPicPr>
          <p:cNvPr id="5" name="Afbeelding 4">
            <a:extLst>
              <a:ext uri="{FF2B5EF4-FFF2-40B4-BE49-F238E27FC236}">
                <a16:creationId xmlns:a16="http://schemas.microsoft.com/office/drawing/2014/main" id="{B8F3EB8B-3899-FD20-AEB0-4C82FDD4252C}"/>
              </a:ext>
            </a:extLst>
          </p:cNvPr>
          <p:cNvPicPr>
            <a:picLocks noChangeAspect="1"/>
          </p:cNvPicPr>
          <p:nvPr/>
        </p:nvPicPr>
        <p:blipFill>
          <a:blip r:embed="rId4"/>
          <a:stretch>
            <a:fillRect/>
          </a:stretch>
        </p:blipFill>
        <p:spPr>
          <a:xfrm>
            <a:off x="9909224" y="389722"/>
            <a:ext cx="1800289" cy="889167"/>
          </a:xfrm>
          <a:prstGeom prst="rect">
            <a:avLst/>
          </a:prstGeom>
        </p:spPr>
      </p:pic>
      <p:sp>
        <p:nvSpPr>
          <p:cNvPr id="6" name="Tijdelijke aanduiding voor inhoud 2">
            <a:extLst>
              <a:ext uri="{FF2B5EF4-FFF2-40B4-BE49-F238E27FC236}">
                <a16:creationId xmlns:a16="http://schemas.microsoft.com/office/drawing/2014/main" id="{BD5AC12E-1EEB-3FBF-30BF-F18FB9C24F52}"/>
              </a:ext>
            </a:extLst>
          </p:cNvPr>
          <p:cNvSpPr txBox="1">
            <a:spLocks/>
          </p:cNvSpPr>
          <p:nvPr/>
        </p:nvSpPr>
        <p:spPr>
          <a:xfrm>
            <a:off x="736713" y="1425342"/>
            <a:ext cx="10972800" cy="5432658"/>
          </a:xfrm>
          <a:prstGeom prst="rect">
            <a:avLst/>
          </a:prstGeom>
        </p:spPr>
        <p:txBody>
          <a:bodyPr vert="horz" lIns="91440" tIns="45720" rIns="91440" bIns="45720" rtlCol="0">
            <a:normAutofit/>
          </a:bodyPr>
          <a:lstStyle>
            <a:lvl1pPr marL="0" indent="0" algn="l" defTabSz="914400" rtl="0" eaLnBrk="1" latinLnBrk="0" hangingPunct="1">
              <a:lnSpc>
                <a:spcPct val="110000"/>
              </a:lnSpc>
              <a:spcBef>
                <a:spcPts val="1000"/>
              </a:spcBef>
              <a:buClr>
                <a:schemeClr val="accent5"/>
              </a:buClr>
              <a:buFont typeface="Avenir Next LT Pro" panose="020B0504020202020204" pitchFamily="34" charset="0"/>
              <a:buNone/>
              <a:defRPr sz="2000" kern="1200">
                <a:solidFill>
                  <a:schemeClr val="tx1"/>
                </a:solidFill>
                <a:latin typeface="+mn-lt"/>
                <a:ea typeface="+mn-ea"/>
                <a:cs typeface="+mn-cs"/>
              </a:defRPr>
            </a:lvl1pPr>
            <a:lvl2pPr marL="228600" indent="0" algn="l" defTabSz="914400" rtl="0" eaLnBrk="1" latinLnBrk="0" hangingPunct="1">
              <a:lnSpc>
                <a:spcPct val="110000"/>
              </a:lnSpc>
              <a:spcBef>
                <a:spcPts val="500"/>
              </a:spcBef>
              <a:buClr>
                <a:schemeClr val="accent5"/>
              </a:buClr>
              <a:buFont typeface="Avenir Next LT Pro" panose="020B0504020202020204" pitchFamily="34" charset="0"/>
              <a:buNone/>
              <a:defRPr sz="1800" kern="1200">
                <a:solidFill>
                  <a:schemeClr val="tx1"/>
                </a:solidFill>
                <a:latin typeface="+mn-lt"/>
                <a:ea typeface="+mn-ea"/>
                <a:cs typeface="+mn-cs"/>
              </a:defRPr>
            </a:lvl2pPr>
            <a:lvl3pPr marL="457200" indent="0" algn="l" defTabSz="914400" rtl="0" eaLnBrk="1" latinLnBrk="0" hangingPunct="1">
              <a:lnSpc>
                <a:spcPct val="110000"/>
              </a:lnSpc>
              <a:spcBef>
                <a:spcPts val="500"/>
              </a:spcBef>
              <a:buClr>
                <a:schemeClr val="accent5"/>
              </a:buClr>
              <a:buFont typeface="Avenir Next LT Pro" panose="020B0504020202020204" pitchFamily="34" charset="0"/>
              <a:buNone/>
              <a:defRPr sz="1600" kern="1200">
                <a:solidFill>
                  <a:schemeClr val="tx1"/>
                </a:solidFill>
                <a:latin typeface="+mn-lt"/>
                <a:ea typeface="+mn-ea"/>
                <a:cs typeface="+mn-cs"/>
              </a:defRPr>
            </a:lvl3pPr>
            <a:lvl4pPr marL="685800" indent="0" algn="l" defTabSz="914400" rtl="0" eaLnBrk="1" latinLnBrk="0" hangingPunct="1">
              <a:lnSpc>
                <a:spcPct val="110000"/>
              </a:lnSpc>
              <a:spcBef>
                <a:spcPts val="500"/>
              </a:spcBef>
              <a:buClr>
                <a:schemeClr val="accent5"/>
              </a:buClr>
              <a:buFont typeface="Avenir Next LT Pro" panose="020B0504020202020204" pitchFamily="34" charset="0"/>
              <a:buNone/>
              <a:defRPr sz="1400" kern="1200">
                <a:solidFill>
                  <a:schemeClr val="tx1"/>
                </a:solidFill>
                <a:latin typeface="+mn-lt"/>
                <a:ea typeface="+mn-ea"/>
                <a:cs typeface="+mn-cs"/>
              </a:defRPr>
            </a:lvl4pPr>
            <a:lvl5pPr marL="914400" indent="0" algn="l" defTabSz="914400" rtl="0" eaLnBrk="1" latinLnBrk="0" hangingPunct="1">
              <a:lnSpc>
                <a:spcPct val="110000"/>
              </a:lnSpc>
              <a:spcBef>
                <a:spcPts val="500"/>
              </a:spcBef>
              <a:buClr>
                <a:schemeClr val="accent5"/>
              </a:buClr>
              <a:buFont typeface="Avenir Next LT Pro" panose="020B05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sz="3200" b="1" dirty="0"/>
              <a:t>Stap 5: Doen!</a:t>
            </a:r>
          </a:p>
          <a:p>
            <a:r>
              <a:rPr lang="nl-NL" sz="2800" dirty="0"/>
              <a:t>📌Gebruik grote plaatjes, weinig tekst, en duidelijke kleuren.</a:t>
            </a:r>
          </a:p>
          <a:p>
            <a:endParaRPr lang="nl-NL" dirty="0"/>
          </a:p>
        </p:txBody>
      </p:sp>
      <p:pic>
        <p:nvPicPr>
          <p:cNvPr id="3" name="Afbeelding 2">
            <a:extLst>
              <a:ext uri="{FF2B5EF4-FFF2-40B4-BE49-F238E27FC236}">
                <a16:creationId xmlns:a16="http://schemas.microsoft.com/office/drawing/2014/main" id="{6C446841-4E79-6B68-33B9-4B0067407F1A}"/>
              </a:ext>
            </a:extLst>
          </p:cNvPr>
          <p:cNvPicPr>
            <a:picLocks noChangeAspect="1"/>
          </p:cNvPicPr>
          <p:nvPr/>
        </p:nvPicPr>
        <p:blipFill>
          <a:blip r:embed="rId5"/>
          <a:stretch>
            <a:fillRect/>
          </a:stretch>
        </p:blipFill>
        <p:spPr>
          <a:xfrm>
            <a:off x="0" y="2907022"/>
            <a:ext cx="12192000" cy="3048000"/>
          </a:xfrm>
          <a:prstGeom prst="rect">
            <a:avLst/>
          </a:prstGeom>
        </p:spPr>
      </p:pic>
      <p:sp>
        <p:nvSpPr>
          <p:cNvPr id="7" name="Ovaal 6">
            <a:extLst>
              <a:ext uri="{FF2B5EF4-FFF2-40B4-BE49-F238E27FC236}">
                <a16:creationId xmlns:a16="http://schemas.microsoft.com/office/drawing/2014/main" id="{CDBA6D02-7B56-CB40-4A8D-2A7AE2F82740}"/>
              </a:ext>
            </a:extLst>
          </p:cNvPr>
          <p:cNvSpPr/>
          <p:nvPr/>
        </p:nvSpPr>
        <p:spPr>
          <a:xfrm>
            <a:off x="9464842" y="3112168"/>
            <a:ext cx="2502569" cy="2320490"/>
          </a:xfrm>
          <a:prstGeom prst="ellipse">
            <a:avLst/>
          </a:prstGeom>
          <a:noFill/>
          <a:ln w="762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nl-NL"/>
          </a:p>
        </p:txBody>
      </p:sp>
    </p:spTree>
    <p:extLst>
      <p:ext uri="{BB962C8B-B14F-4D97-AF65-F5344CB8AC3E}">
        <p14:creationId xmlns:p14="http://schemas.microsoft.com/office/powerpoint/2010/main" val="3704959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59A547-B6F2-E5B2-EE14-F96C5846964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4AA23F5-0BFC-1E25-94A2-6E76CE544E8E}"/>
              </a:ext>
            </a:extLst>
          </p:cNvPr>
          <p:cNvSpPr>
            <a:spLocks noGrp="1"/>
          </p:cNvSpPr>
          <p:nvPr>
            <p:ph type="title"/>
          </p:nvPr>
        </p:nvSpPr>
        <p:spPr>
          <a:xfrm>
            <a:off x="736713" y="-225988"/>
            <a:ext cx="10972800" cy="1325563"/>
          </a:xfrm>
        </p:spPr>
        <p:txBody>
          <a:bodyPr/>
          <a:lstStyle/>
          <a:p>
            <a:r>
              <a:rPr lang="nl-NL" dirty="0"/>
              <a:t>Stappenplan voor moodboard</a:t>
            </a:r>
          </a:p>
        </p:txBody>
      </p:sp>
      <p:pic>
        <p:nvPicPr>
          <p:cNvPr id="4" name="Afbeelding 3">
            <a:extLst>
              <a:ext uri="{FF2B5EF4-FFF2-40B4-BE49-F238E27FC236}">
                <a16:creationId xmlns:a16="http://schemas.microsoft.com/office/drawing/2014/main" id="{356C6C57-69F2-93A2-AEC1-C2830F8DAB42}"/>
              </a:ext>
            </a:extLst>
          </p:cNvPr>
          <p:cNvPicPr>
            <a:picLocks noChangeAspect="1"/>
          </p:cNvPicPr>
          <p:nvPr/>
        </p:nvPicPr>
        <p:blipFill>
          <a:blip r:embed="rId3"/>
          <a:stretch>
            <a:fillRect/>
          </a:stretch>
        </p:blipFill>
        <p:spPr>
          <a:xfrm>
            <a:off x="0" y="5775708"/>
            <a:ext cx="1473427" cy="1049016"/>
          </a:xfrm>
          <a:prstGeom prst="rect">
            <a:avLst/>
          </a:prstGeom>
        </p:spPr>
      </p:pic>
      <p:pic>
        <p:nvPicPr>
          <p:cNvPr id="5" name="Afbeelding 4">
            <a:extLst>
              <a:ext uri="{FF2B5EF4-FFF2-40B4-BE49-F238E27FC236}">
                <a16:creationId xmlns:a16="http://schemas.microsoft.com/office/drawing/2014/main" id="{2DDE0C8F-8FB8-FAFD-EC11-0F490E1B5A57}"/>
              </a:ext>
            </a:extLst>
          </p:cNvPr>
          <p:cNvPicPr>
            <a:picLocks noChangeAspect="1"/>
          </p:cNvPicPr>
          <p:nvPr/>
        </p:nvPicPr>
        <p:blipFill>
          <a:blip r:embed="rId4"/>
          <a:stretch>
            <a:fillRect/>
          </a:stretch>
        </p:blipFill>
        <p:spPr>
          <a:xfrm>
            <a:off x="9909224" y="389722"/>
            <a:ext cx="1800289" cy="889167"/>
          </a:xfrm>
          <a:prstGeom prst="rect">
            <a:avLst/>
          </a:prstGeom>
        </p:spPr>
      </p:pic>
      <p:sp>
        <p:nvSpPr>
          <p:cNvPr id="6" name="Tijdelijke aanduiding voor inhoud 2">
            <a:extLst>
              <a:ext uri="{FF2B5EF4-FFF2-40B4-BE49-F238E27FC236}">
                <a16:creationId xmlns:a16="http://schemas.microsoft.com/office/drawing/2014/main" id="{EEFB07DF-E777-51B0-EA12-9C1CB1316852}"/>
              </a:ext>
            </a:extLst>
          </p:cNvPr>
          <p:cNvSpPr txBox="1">
            <a:spLocks/>
          </p:cNvSpPr>
          <p:nvPr/>
        </p:nvSpPr>
        <p:spPr>
          <a:xfrm>
            <a:off x="736713" y="1425342"/>
            <a:ext cx="10972800" cy="5432658"/>
          </a:xfrm>
          <a:prstGeom prst="rect">
            <a:avLst/>
          </a:prstGeom>
        </p:spPr>
        <p:txBody>
          <a:bodyPr vert="horz" lIns="91440" tIns="45720" rIns="91440" bIns="45720" rtlCol="0">
            <a:normAutofit/>
          </a:bodyPr>
          <a:lstStyle>
            <a:lvl1pPr marL="0" indent="0" algn="l" defTabSz="914400" rtl="0" eaLnBrk="1" latinLnBrk="0" hangingPunct="1">
              <a:lnSpc>
                <a:spcPct val="110000"/>
              </a:lnSpc>
              <a:spcBef>
                <a:spcPts val="1000"/>
              </a:spcBef>
              <a:buClr>
                <a:schemeClr val="accent5"/>
              </a:buClr>
              <a:buFont typeface="Avenir Next LT Pro" panose="020B0504020202020204" pitchFamily="34" charset="0"/>
              <a:buNone/>
              <a:defRPr sz="2000" kern="1200">
                <a:solidFill>
                  <a:schemeClr val="tx1"/>
                </a:solidFill>
                <a:latin typeface="+mn-lt"/>
                <a:ea typeface="+mn-ea"/>
                <a:cs typeface="+mn-cs"/>
              </a:defRPr>
            </a:lvl1pPr>
            <a:lvl2pPr marL="228600" indent="0" algn="l" defTabSz="914400" rtl="0" eaLnBrk="1" latinLnBrk="0" hangingPunct="1">
              <a:lnSpc>
                <a:spcPct val="110000"/>
              </a:lnSpc>
              <a:spcBef>
                <a:spcPts val="500"/>
              </a:spcBef>
              <a:buClr>
                <a:schemeClr val="accent5"/>
              </a:buClr>
              <a:buFont typeface="Avenir Next LT Pro" panose="020B0504020202020204" pitchFamily="34" charset="0"/>
              <a:buNone/>
              <a:defRPr sz="1800" kern="1200">
                <a:solidFill>
                  <a:schemeClr val="tx1"/>
                </a:solidFill>
                <a:latin typeface="+mn-lt"/>
                <a:ea typeface="+mn-ea"/>
                <a:cs typeface="+mn-cs"/>
              </a:defRPr>
            </a:lvl2pPr>
            <a:lvl3pPr marL="457200" indent="0" algn="l" defTabSz="914400" rtl="0" eaLnBrk="1" latinLnBrk="0" hangingPunct="1">
              <a:lnSpc>
                <a:spcPct val="110000"/>
              </a:lnSpc>
              <a:spcBef>
                <a:spcPts val="500"/>
              </a:spcBef>
              <a:buClr>
                <a:schemeClr val="accent5"/>
              </a:buClr>
              <a:buFont typeface="Avenir Next LT Pro" panose="020B0504020202020204" pitchFamily="34" charset="0"/>
              <a:buNone/>
              <a:defRPr sz="1600" kern="1200">
                <a:solidFill>
                  <a:schemeClr val="tx1"/>
                </a:solidFill>
                <a:latin typeface="+mn-lt"/>
                <a:ea typeface="+mn-ea"/>
                <a:cs typeface="+mn-cs"/>
              </a:defRPr>
            </a:lvl3pPr>
            <a:lvl4pPr marL="685800" indent="0" algn="l" defTabSz="914400" rtl="0" eaLnBrk="1" latinLnBrk="0" hangingPunct="1">
              <a:lnSpc>
                <a:spcPct val="110000"/>
              </a:lnSpc>
              <a:spcBef>
                <a:spcPts val="500"/>
              </a:spcBef>
              <a:buClr>
                <a:schemeClr val="accent5"/>
              </a:buClr>
              <a:buFont typeface="Avenir Next LT Pro" panose="020B0504020202020204" pitchFamily="34" charset="0"/>
              <a:buNone/>
              <a:defRPr sz="1400" kern="1200">
                <a:solidFill>
                  <a:schemeClr val="tx1"/>
                </a:solidFill>
                <a:latin typeface="+mn-lt"/>
                <a:ea typeface="+mn-ea"/>
                <a:cs typeface="+mn-cs"/>
              </a:defRPr>
            </a:lvl4pPr>
            <a:lvl5pPr marL="914400" indent="0" algn="l" defTabSz="914400" rtl="0" eaLnBrk="1" latinLnBrk="0" hangingPunct="1">
              <a:lnSpc>
                <a:spcPct val="110000"/>
              </a:lnSpc>
              <a:spcBef>
                <a:spcPts val="500"/>
              </a:spcBef>
              <a:buClr>
                <a:schemeClr val="accent5"/>
              </a:buClr>
              <a:buFont typeface="Avenir Next LT Pro" panose="020B05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sz="3200" b="1" dirty="0"/>
              <a:t>Stap 5: Doen!</a:t>
            </a:r>
          </a:p>
          <a:p>
            <a:r>
              <a:rPr lang="nl-NL" sz="2800" dirty="0"/>
              <a:t>📌 Gebruik veel plaatjes op je moodboard. Je mag ook korte woorden gebruiken zoals: “helpen”, “bouwen”, “reizen”.</a:t>
            </a:r>
          </a:p>
          <a:p>
            <a:endParaRPr lang="nl-NL" dirty="0"/>
          </a:p>
        </p:txBody>
      </p:sp>
      <p:pic>
        <p:nvPicPr>
          <p:cNvPr id="3" name="Afbeelding 2">
            <a:extLst>
              <a:ext uri="{FF2B5EF4-FFF2-40B4-BE49-F238E27FC236}">
                <a16:creationId xmlns:a16="http://schemas.microsoft.com/office/drawing/2014/main" id="{93A12061-245A-F33B-549A-ECEF2DE45F06}"/>
              </a:ext>
            </a:extLst>
          </p:cNvPr>
          <p:cNvPicPr>
            <a:picLocks noChangeAspect="1"/>
          </p:cNvPicPr>
          <p:nvPr/>
        </p:nvPicPr>
        <p:blipFill>
          <a:blip r:embed="rId5"/>
          <a:stretch>
            <a:fillRect/>
          </a:stretch>
        </p:blipFill>
        <p:spPr>
          <a:xfrm>
            <a:off x="2289224" y="3109410"/>
            <a:ext cx="9549850" cy="3736379"/>
          </a:xfrm>
          <a:prstGeom prst="rect">
            <a:avLst/>
          </a:prstGeom>
        </p:spPr>
      </p:pic>
      <p:sp>
        <p:nvSpPr>
          <p:cNvPr id="7" name="Tekstvak 6">
            <a:extLst>
              <a:ext uri="{FF2B5EF4-FFF2-40B4-BE49-F238E27FC236}">
                <a16:creationId xmlns:a16="http://schemas.microsoft.com/office/drawing/2014/main" id="{DB741F1D-1893-F876-5FFC-C166DD90BC92}"/>
              </a:ext>
            </a:extLst>
          </p:cNvPr>
          <p:cNvSpPr txBox="1"/>
          <p:nvPr/>
        </p:nvSpPr>
        <p:spPr>
          <a:xfrm>
            <a:off x="1144612" y="3109410"/>
            <a:ext cx="1473427" cy="3785652"/>
          </a:xfrm>
          <a:prstGeom prst="rect">
            <a:avLst/>
          </a:prstGeom>
          <a:noFill/>
        </p:spPr>
        <p:txBody>
          <a:bodyPr wrap="square" rtlCol="0">
            <a:spAutoFit/>
          </a:bodyPr>
          <a:lstStyle/>
          <a:p>
            <a:pPr algn="ctr"/>
            <a:r>
              <a:rPr lang="nl-NL" sz="4000" b="1" dirty="0">
                <a:effectLst>
                  <a:outerShdw blurRad="38100" dist="38100" dir="2700000" algn="tl">
                    <a:srgbClr val="000000">
                      <a:alpha val="43137"/>
                    </a:srgbClr>
                  </a:outerShdw>
                </a:effectLst>
              </a:rPr>
              <a:t>R</a:t>
            </a:r>
            <a:br>
              <a:rPr lang="nl-NL" sz="4000" b="1" dirty="0">
                <a:effectLst>
                  <a:outerShdw blurRad="38100" dist="38100" dir="2700000" algn="tl">
                    <a:srgbClr val="000000">
                      <a:alpha val="43137"/>
                    </a:srgbClr>
                  </a:outerShdw>
                </a:effectLst>
              </a:rPr>
            </a:br>
            <a:r>
              <a:rPr lang="nl-NL" sz="4000" b="1" dirty="0">
                <a:effectLst>
                  <a:outerShdw blurRad="38100" dist="38100" dir="2700000" algn="tl">
                    <a:srgbClr val="000000">
                      <a:alpha val="43137"/>
                    </a:srgbClr>
                  </a:outerShdw>
                </a:effectLst>
              </a:rPr>
              <a:t>E</a:t>
            </a:r>
            <a:br>
              <a:rPr lang="nl-NL" sz="4000" b="1" dirty="0">
                <a:effectLst>
                  <a:outerShdw blurRad="38100" dist="38100" dir="2700000" algn="tl">
                    <a:srgbClr val="000000">
                      <a:alpha val="43137"/>
                    </a:srgbClr>
                  </a:outerShdw>
                </a:effectLst>
              </a:rPr>
            </a:br>
            <a:r>
              <a:rPr lang="nl-NL" sz="4000" b="1" dirty="0">
                <a:effectLst>
                  <a:outerShdw blurRad="38100" dist="38100" dir="2700000" algn="tl">
                    <a:srgbClr val="000000">
                      <a:alpha val="43137"/>
                    </a:srgbClr>
                  </a:outerShdw>
                </a:effectLst>
              </a:rPr>
              <a:t>I</a:t>
            </a:r>
            <a:br>
              <a:rPr lang="nl-NL" sz="4000" b="1" dirty="0">
                <a:effectLst>
                  <a:outerShdw blurRad="38100" dist="38100" dir="2700000" algn="tl">
                    <a:srgbClr val="000000">
                      <a:alpha val="43137"/>
                    </a:srgbClr>
                  </a:outerShdw>
                </a:effectLst>
              </a:rPr>
            </a:br>
            <a:r>
              <a:rPr lang="nl-NL" sz="4000" b="1" dirty="0">
                <a:effectLst>
                  <a:outerShdw blurRad="38100" dist="38100" dir="2700000" algn="tl">
                    <a:srgbClr val="000000">
                      <a:alpha val="43137"/>
                    </a:srgbClr>
                  </a:outerShdw>
                </a:effectLst>
              </a:rPr>
              <a:t>Z</a:t>
            </a:r>
            <a:br>
              <a:rPr lang="nl-NL" sz="4000" b="1" dirty="0">
                <a:effectLst>
                  <a:outerShdw blurRad="38100" dist="38100" dir="2700000" algn="tl">
                    <a:srgbClr val="000000">
                      <a:alpha val="43137"/>
                    </a:srgbClr>
                  </a:outerShdw>
                </a:effectLst>
              </a:rPr>
            </a:br>
            <a:r>
              <a:rPr lang="nl-NL" sz="4000" b="1" dirty="0">
                <a:effectLst>
                  <a:outerShdw blurRad="38100" dist="38100" dir="2700000" algn="tl">
                    <a:srgbClr val="000000">
                      <a:alpha val="43137"/>
                    </a:srgbClr>
                  </a:outerShdw>
                </a:effectLst>
              </a:rPr>
              <a:t>E</a:t>
            </a:r>
            <a:br>
              <a:rPr lang="nl-NL" sz="4000" b="1" dirty="0">
                <a:effectLst>
                  <a:outerShdw blurRad="38100" dist="38100" dir="2700000" algn="tl">
                    <a:srgbClr val="000000">
                      <a:alpha val="43137"/>
                    </a:srgbClr>
                  </a:outerShdw>
                </a:effectLst>
              </a:rPr>
            </a:br>
            <a:r>
              <a:rPr lang="nl-NL" sz="4000" b="1" dirty="0">
                <a:effectLst>
                  <a:outerShdw blurRad="38100" dist="38100" dir="2700000" algn="tl">
                    <a:srgbClr val="000000">
                      <a:alpha val="43137"/>
                    </a:srgbClr>
                  </a:outerShdw>
                </a:effectLst>
              </a:rPr>
              <a:t>N</a:t>
            </a:r>
          </a:p>
        </p:txBody>
      </p:sp>
    </p:spTree>
    <p:extLst>
      <p:ext uri="{BB962C8B-B14F-4D97-AF65-F5344CB8AC3E}">
        <p14:creationId xmlns:p14="http://schemas.microsoft.com/office/powerpoint/2010/main" val="1153110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468464-5B89-3E8C-B771-DA0D59C2E888}"/>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71CD950-E763-99FB-DFF9-9A259117B432}"/>
              </a:ext>
            </a:extLst>
          </p:cNvPr>
          <p:cNvSpPr>
            <a:spLocks noGrp="1"/>
          </p:cNvSpPr>
          <p:nvPr>
            <p:ph type="title"/>
          </p:nvPr>
        </p:nvSpPr>
        <p:spPr>
          <a:xfrm>
            <a:off x="736713" y="-225988"/>
            <a:ext cx="10972800" cy="1325563"/>
          </a:xfrm>
        </p:spPr>
        <p:txBody>
          <a:bodyPr/>
          <a:lstStyle/>
          <a:p>
            <a:r>
              <a:rPr lang="nl-NL" dirty="0"/>
              <a:t>Stappenplan voor moodboard</a:t>
            </a:r>
          </a:p>
        </p:txBody>
      </p:sp>
      <p:pic>
        <p:nvPicPr>
          <p:cNvPr id="4" name="Afbeelding 3">
            <a:extLst>
              <a:ext uri="{FF2B5EF4-FFF2-40B4-BE49-F238E27FC236}">
                <a16:creationId xmlns:a16="http://schemas.microsoft.com/office/drawing/2014/main" id="{9146D9F3-B22C-D336-FD9D-3DE36BACB7E1}"/>
              </a:ext>
            </a:extLst>
          </p:cNvPr>
          <p:cNvPicPr>
            <a:picLocks noChangeAspect="1"/>
          </p:cNvPicPr>
          <p:nvPr/>
        </p:nvPicPr>
        <p:blipFill>
          <a:blip r:embed="rId3"/>
          <a:stretch>
            <a:fillRect/>
          </a:stretch>
        </p:blipFill>
        <p:spPr>
          <a:xfrm>
            <a:off x="0" y="5775708"/>
            <a:ext cx="1473427" cy="1049016"/>
          </a:xfrm>
          <a:prstGeom prst="rect">
            <a:avLst/>
          </a:prstGeom>
        </p:spPr>
      </p:pic>
      <p:pic>
        <p:nvPicPr>
          <p:cNvPr id="5" name="Afbeelding 4">
            <a:extLst>
              <a:ext uri="{FF2B5EF4-FFF2-40B4-BE49-F238E27FC236}">
                <a16:creationId xmlns:a16="http://schemas.microsoft.com/office/drawing/2014/main" id="{57B3DEB5-0185-C50E-5D88-0AB627755863}"/>
              </a:ext>
            </a:extLst>
          </p:cNvPr>
          <p:cNvPicPr>
            <a:picLocks noChangeAspect="1"/>
          </p:cNvPicPr>
          <p:nvPr/>
        </p:nvPicPr>
        <p:blipFill>
          <a:blip r:embed="rId4"/>
          <a:stretch>
            <a:fillRect/>
          </a:stretch>
        </p:blipFill>
        <p:spPr>
          <a:xfrm>
            <a:off x="9909224" y="389722"/>
            <a:ext cx="1800289" cy="889167"/>
          </a:xfrm>
          <a:prstGeom prst="rect">
            <a:avLst/>
          </a:prstGeom>
        </p:spPr>
      </p:pic>
      <p:sp>
        <p:nvSpPr>
          <p:cNvPr id="6" name="Tijdelijke aanduiding voor inhoud 2">
            <a:extLst>
              <a:ext uri="{FF2B5EF4-FFF2-40B4-BE49-F238E27FC236}">
                <a16:creationId xmlns:a16="http://schemas.microsoft.com/office/drawing/2014/main" id="{849F5008-6E0B-5743-BC44-8FD7BA189F90}"/>
              </a:ext>
            </a:extLst>
          </p:cNvPr>
          <p:cNvSpPr txBox="1">
            <a:spLocks/>
          </p:cNvSpPr>
          <p:nvPr/>
        </p:nvSpPr>
        <p:spPr>
          <a:xfrm>
            <a:off x="736713" y="1425342"/>
            <a:ext cx="10972800" cy="5432658"/>
          </a:xfrm>
          <a:prstGeom prst="rect">
            <a:avLst/>
          </a:prstGeom>
        </p:spPr>
        <p:txBody>
          <a:bodyPr vert="horz" lIns="91440" tIns="45720" rIns="91440" bIns="45720" rtlCol="0">
            <a:normAutofit/>
          </a:bodyPr>
          <a:lstStyle>
            <a:lvl1pPr marL="0" indent="0" algn="l" defTabSz="914400" rtl="0" eaLnBrk="1" latinLnBrk="0" hangingPunct="1">
              <a:lnSpc>
                <a:spcPct val="110000"/>
              </a:lnSpc>
              <a:spcBef>
                <a:spcPts val="1000"/>
              </a:spcBef>
              <a:buClr>
                <a:schemeClr val="accent5"/>
              </a:buClr>
              <a:buFont typeface="Avenir Next LT Pro" panose="020B0504020202020204" pitchFamily="34" charset="0"/>
              <a:buNone/>
              <a:defRPr sz="2000" kern="1200">
                <a:solidFill>
                  <a:schemeClr val="tx1"/>
                </a:solidFill>
                <a:latin typeface="+mn-lt"/>
                <a:ea typeface="+mn-ea"/>
                <a:cs typeface="+mn-cs"/>
              </a:defRPr>
            </a:lvl1pPr>
            <a:lvl2pPr marL="228600" indent="0" algn="l" defTabSz="914400" rtl="0" eaLnBrk="1" latinLnBrk="0" hangingPunct="1">
              <a:lnSpc>
                <a:spcPct val="110000"/>
              </a:lnSpc>
              <a:spcBef>
                <a:spcPts val="500"/>
              </a:spcBef>
              <a:buClr>
                <a:schemeClr val="accent5"/>
              </a:buClr>
              <a:buFont typeface="Avenir Next LT Pro" panose="020B0504020202020204" pitchFamily="34" charset="0"/>
              <a:buNone/>
              <a:defRPr sz="1800" kern="1200">
                <a:solidFill>
                  <a:schemeClr val="tx1"/>
                </a:solidFill>
                <a:latin typeface="+mn-lt"/>
                <a:ea typeface="+mn-ea"/>
                <a:cs typeface="+mn-cs"/>
              </a:defRPr>
            </a:lvl2pPr>
            <a:lvl3pPr marL="457200" indent="0" algn="l" defTabSz="914400" rtl="0" eaLnBrk="1" latinLnBrk="0" hangingPunct="1">
              <a:lnSpc>
                <a:spcPct val="110000"/>
              </a:lnSpc>
              <a:spcBef>
                <a:spcPts val="500"/>
              </a:spcBef>
              <a:buClr>
                <a:schemeClr val="accent5"/>
              </a:buClr>
              <a:buFont typeface="Avenir Next LT Pro" panose="020B0504020202020204" pitchFamily="34" charset="0"/>
              <a:buNone/>
              <a:defRPr sz="1600" kern="1200">
                <a:solidFill>
                  <a:schemeClr val="tx1"/>
                </a:solidFill>
                <a:latin typeface="+mn-lt"/>
                <a:ea typeface="+mn-ea"/>
                <a:cs typeface="+mn-cs"/>
              </a:defRPr>
            </a:lvl3pPr>
            <a:lvl4pPr marL="685800" indent="0" algn="l" defTabSz="914400" rtl="0" eaLnBrk="1" latinLnBrk="0" hangingPunct="1">
              <a:lnSpc>
                <a:spcPct val="110000"/>
              </a:lnSpc>
              <a:spcBef>
                <a:spcPts val="500"/>
              </a:spcBef>
              <a:buClr>
                <a:schemeClr val="accent5"/>
              </a:buClr>
              <a:buFont typeface="Avenir Next LT Pro" panose="020B0504020202020204" pitchFamily="34" charset="0"/>
              <a:buNone/>
              <a:defRPr sz="1400" kern="1200">
                <a:solidFill>
                  <a:schemeClr val="tx1"/>
                </a:solidFill>
                <a:latin typeface="+mn-lt"/>
                <a:ea typeface="+mn-ea"/>
                <a:cs typeface="+mn-cs"/>
              </a:defRPr>
            </a:lvl4pPr>
            <a:lvl5pPr marL="914400" indent="0" algn="l" defTabSz="914400" rtl="0" eaLnBrk="1" latinLnBrk="0" hangingPunct="1">
              <a:lnSpc>
                <a:spcPct val="110000"/>
              </a:lnSpc>
              <a:spcBef>
                <a:spcPts val="500"/>
              </a:spcBef>
              <a:buClr>
                <a:schemeClr val="accent5"/>
              </a:buClr>
              <a:buFont typeface="Avenir Next LT Pro" panose="020B05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sz="3200" b="1" dirty="0"/>
              <a:t>Stap 5: Doen!</a:t>
            </a:r>
          </a:p>
          <a:p>
            <a:r>
              <a:rPr lang="nl-NL" sz="2800" dirty="0"/>
              <a:t>📌 Zet 2 tot 4 plaatjes van jouw sport(en) of hobby’s op het moodboard. Je mag ook pictogrammen of smileys gebruiken.</a:t>
            </a:r>
          </a:p>
          <a:p>
            <a:endParaRPr lang="nl-NL" dirty="0"/>
          </a:p>
        </p:txBody>
      </p:sp>
      <p:pic>
        <p:nvPicPr>
          <p:cNvPr id="3" name="Afbeelding 2">
            <a:extLst>
              <a:ext uri="{FF2B5EF4-FFF2-40B4-BE49-F238E27FC236}">
                <a16:creationId xmlns:a16="http://schemas.microsoft.com/office/drawing/2014/main" id="{0F19A483-ADFA-89AF-6E23-492A097422B1}"/>
              </a:ext>
            </a:extLst>
          </p:cNvPr>
          <p:cNvPicPr>
            <a:picLocks noChangeAspect="1"/>
          </p:cNvPicPr>
          <p:nvPr/>
        </p:nvPicPr>
        <p:blipFill>
          <a:blip r:embed="rId5"/>
          <a:stretch>
            <a:fillRect/>
          </a:stretch>
        </p:blipFill>
        <p:spPr>
          <a:xfrm>
            <a:off x="1858438" y="3429000"/>
            <a:ext cx="3972399" cy="2673016"/>
          </a:xfrm>
          <a:prstGeom prst="rect">
            <a:avLst/>
          </a:prstGeom>
        </p:spPr>
      </p:pic>
      <p:pic>
        <p:nvPicPr>
          <p:cNvPr id="7" name="Afbeelding 6">
            <a:extLst>
              <a:ext uri="{FF2B5EF4-FFF2-40B4-BE49-F238E27FC236}">
                <a16:creationId xmlns:a16="http://schemas.microsoft.com/office/drawing/2014/main" id="{05398532-B8A1-02E7-F772-8A081AB0FF88}"/>
              </a:ext>
            </a:extLst>
          </p:cNvPr>
          <p:cNvPicPr>
            <a:picLocks noChangeAspect="1"/>
          </p:cNvPicPr>
          <p:nvPr/>
        </p:nvPicPr>
        <p:blipFill>
          <a:blip r:embed="rId6"/>
          <a:stretch>
            <a:fillRect/>
          </a:stretch>
        </p:blipFill>
        <p:spPr>
          <a:xfrm>
            <a:off x="8614610" y="3292418"/>
            <a:ext cx="3577389" cy="3565582"/>
          </a:xfrm>
          <a:prstGeom prst="rect">
            <a:avLst/>
          </a:prstGeom>
        </p:spPr>
      </p:pic>
    </p:spTree>
    <p:extLst>
      <p:ext uri="{BB962C8B-B14F-4D97-AF65-F5344CB8AC3E}">
        <p14:creationId xmlns:p14="http://schemas.microsoft.com/office/powerpoint/2010/main" val="3662904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8F86B9-0489-C734-7A42-4D54B863F756}"/>
            </a:ext>
          </a:extLst>
        </p:cNvPr>
        <p:cNvGrpSpPr/>
        <p:nvPr/>
      </p:nvGrpSpPr>
      <p:grpSpPr>
        <a:xfrm>
          <a:off x="0" y="0"/>
          <a:ext cx="0" cy="0"/>
          <a:chOff x="0" y="0"/>
          <a:chExt cx="0" cy="0"/>
        </a:xfrm>
      </p:grpSpPr>
      <p:pic>
        <p:nvPicPr>
          <p:cNvPr id="27" name="Afbeelding 26">
            <a:extLst>
              <a:ext uri="{FF2B5EF4-FFF2-40B4-BE49-F238E27FC236}">
                <a16:creationId xmlns:a16="http://schemas.microsoft.com/office/drawing/2014/main" id="{5AAAA455-62E0-160A-A99D-6948587F7A1A}"/>
              </a:ext>
            </a:extLst>
          </p:cNvPr>
          <p:cNvPicPr>
            <a:picLocks noChangeAspect="1"/>
          </p:cNvPicPr>
          <p:nvPr/>
        </p:nvPicPr>
        <p:blipFill>
          <a:blip r:embed="rId3"/>
          <a:stretch>
            <a:fillRect/>
          </a:stretch>
        </p:blipFill>
        <p:spPr>
          <a:xfrm>
            <a:off x="51813" y="4109997"/>
            <a:ext cx="1805060" cy="1805060"/>
          </a:xfrm>
          <a:prstGeom prst="rect">
            <a:avLst/>
          </a:prstGeom>
        </p:spPr>
      </p:pic>
      <p:sp>
        <p:nvSpPr>
          <p:cNvPr id="2" name="Titel 1">
            <a:extLst>
              <a:ext uri="{FF2B5EF4-FFF2-40B4-BE49-F238E27FC236}">
                <a16:creationId xmlns:a16="http://schemas.microsoft.com/office/drawing/2014/main" id="{57FC03DC-7E6B-C9DC-469A-A28C839948C2}"/>
              </a:ext>
            </a:extLst>
          </p:cNvPr>
          <p:cNvSpPr>
            <a:spLocks noGrp="1"/>
          </p:cNvSpPr>
          <p:nvPr>
            <p:ph type="title"/>
          </p:nvPr>
        </p:nvSpPr>
        <p:spPr>
          <a:xfrm>
            <a:off x="736713" y="-225988"/>
            <a:ext cx="10972800" cy="1325563"/>
          </a:xfrm>
        </p:spPr>
        <p:txBody>
          <a:bodyPr/>
          <a:lstStyle/>
          <a:p>
            <a:r>
              <a:rPr lang="nl-NL" dirty="0"/>
              <a:t>Stappenplan voor moodboard</a:t>
            </a:r>
          </a:p>
        </p:txBody>
      </p:sp>
      <p:pic>
        <p:nvPicPr>
          <p:cNvPr id="4" name="Afbeelding 3">
            <a:extLst>
              <a:ext uri="{FF2B5EF4-FFF2-40B4-BE49-F238E27FC236}">
                <a16:creationId xmlns:a16="http://schemas.microsoft.com/office/drawing/2014/main" id="{761CFB14-7BAA-090A-F5E6-D782B3E72402}"/>
              </a:ext>
            </a:extLst>
          </p:cNvPr>
          <p:cNvPicPr>
            <a:picLocks noChangeAspect="1"/>
          </p:cNvPicPr>
          <p:nvPr/>
        </p:nvPicPr>
        <p:blipFill>
          <a:blip r:embed="rId4"/>
          <a:stretch>
            <a:fillRect/>
          </a:stretch>
        </p:blipFill>
        <p:spPr>
          <a:xfrm>
            <a:off x="0" y="5775708"/>
            <a:ext cx="1473427" cy="1049016"/>
          </a:xfrm>
          <a:prstGeom prst="rect">
            <a:avLst/>
          </a:prstGeom>
        </p:spPr>
      </p:pic>
      <p:pic>
        <p:nvPicPr>
          <p:cNvPr id="5" name="Afbeelding 4">
            <a:extLst>
              <a:ext uri="{FF2B5EF4-FFF2-40B4-BE49-F238E27FC236}">
                <a16:creationId xmlns:a16="http://schemas.microsoft.com/office/drawing/2014/main" id="{C05D8EBE-5FE3-4B7D-226B-BADE1C3A0A7C}"/>
              </a:ext>
            </a:extLst>
          </p:cNvPr>
          <p:cNvPicPr>
            <a:picLocks noChangeAspect="1"/>
          </p:cNvPicPr>
          <p:nvPr/>
        </p:nvPicPr>
        <p:blipFill>
          <a:blip r:embed="rId5"/>
          <a:stretch>
            <a:fillRect/>
          </a:stretch>
        </p:blipFill>
        <p:spPr>
          <a:xfrm>
            <a:off x="9909224" y="389722"/>
            <a:ext cx="1800289" cy="889167"/>
          </a:xfrm>
          <a:prstGeom prst="rect">
            <a:avLst/>
          </a:prstGeom>
        </p:spPr>
      </p:pic>
      <p:sp>
        <p:nvSpPr>
          <p:cNvPr id="9" name="Tijdelijke aanduiding voor inhoud 2">
            <a:extLst>
              <a:ext uri="{FF2B5EF4-FFF2-40B4-BE49-F238E27FC236}">
                <a16:creationId xmlns:a16="http://schemas.microsoft.com/office/drawing/2014/main" id="{63F7CD45-6196-8AF4-160C-6FF7989108F1}"/>
              </a:ext>
            </a:extLst>
          </p:cNvPr>
          <p:cNvSpPr txBox="1">
            <a:spLocks/>
          </p:cNvSpPr>
          <p:nvPr/>
        </p:nvSpPr>
        <p:spPr>
          <a:xfrm>
            <a:off x="866273" y="1278890"/>
            <a:ext cx="10972799" cy="615710"/>
          </a:xfrm>
          <a:prstGeom prst="rect">
            <a:avLst/>
          </a:prstGeom>
        </p:spPr>
        <p:txBody>
          <a:bodyPr vert="horz" lIns="91440" tIns="45720" rIns="91440" bIns="45720" rtlCol="0">
            <a:normAutofit/>
          </a:bodyPr>
          <a:lstStyle>
            <a:lvl1pPr marL="0" indent="0" algn="l" defTabSz="914400" rtl="0" eaLnBrk="1" latinLnBrk="0" hangingPunct="1">
              <a:lnSpc>
                <a:spcPct val="110000"/>
              </a:lnSpc>
              <a:spcBef>
                <a:spcPts val="1000"/>
              </a:spcBef>
              <a:buClr>
                <a:schemeClr val="accent5"/>
              </a:buClr>
              <a:buFont typeface="Avenir Next LT Pro" panose="020B0504020202020204" pitchFamily="34" charset="0"/>
              <a:buNone/>
              <a:defRPr sz="2000" kern="1200">
                <a:solidFill>
                  <a:schemeClr val="tx1"/>
                </a:solidFill>
                <a:latin typeface="+mn-lt"/>
                <a:ea typeface="+mn-ea"/>
                <a:cs typeface="+mn-cs"/>
              </a:defRPr>
            </a:lvl1pPr>
            <a:lvl2pPr marL="228600" indent="0" algn="l" defTabSz="914400" rtl="0" eaLnBrk="1" latinLnBrk="0" hangingPunct="1">
              <a:lnSpc>
                <a:spcPct val="110000"/>
              </a:lnSpc>
              <a:spcBef>
                <a:spcPts val="500"/>
              </a:spcBef>
              <a:buClr>
                <a:schemeClr val="accent5"/>
              </a:buClr>
              <a:buFont typeface="Avenir Next LT Pro" panose="020B0504020202020204" pitchFamily="34" charset="0"/>
              <a:buNone/>
              <a:defRPr sz="1800" kern="1200">
                <a:solidFill>
                  <a:schemeClr val="tx1"/>
                </a:solidFill>
                <a:latin typeface="+mn-lt"/>
                <a:ea typeface="+mn-ea"/>
                <a:cs typeface="+mn-cs"/>
              </a:defRPr>
            </a:lvl2pPr>
            <a:lvl3pPr marL="457200" indent="0" algn="l" defTabSz="914400" rtl="0" eaLnBrk="1" latinLnBrk="0" hangingPunct="1">
              <a:lnSpc>
                <a:spcPct val="110000"/>
              </a:lnSpc>
              <a:spcBef>
                <a:spcPts val="500"/>
              </a:spcBef>
              <a:buClr>
                <a:schemeClr val="accent5"/>
              </a:buClr>
              <a:buFont typeface="Avenir Next LT Pro" panose="020B0504020202020204" pitchFamily="34" charset="0"/>
              <a:buNone/>
              <a:defRPr sz="1600" kern="1200">
                <a:solidFill>
                  <a:schemeClr val="tx1"/>
                </a:solidFill>
                <a:latin typeface="+mn-lt"/>
                <a:ea typeface="+mn-ea"/>
                <a:cs typeface="+mn-cs"/>
              </a:defRPr>
            </a:lvl3pPr>
            <a:lvl4pPr marL="685800" indent="0" algn="l" defTabSz="914400" rtl="0" eaLnBrk="1" latinLnBrk="0" hangingPunct="1">
              <a:lnSpc>
                <a:spcPct val="110000"/>
              </a:lnSpc>
              <a:spcBef>
                <a:spcPts val="500"/>
              </a:spcBef>
              <a:buClr>
                <a:schemeClr val="accent5"/>
              </a:buClr>
              <a:buFont typeface="Avenir Next LT Pro" panose="020B0504020202020204" pitchFamily="34" charset="0"/>
              <a:buNone/>
              <a:defRPr sz="1400" kern="1200">
                <a:solidFill>
                  <a:schemeClr val="tx1"/>
                </a:solidFill>
                <a:latin typeface="+mn-lt"/>
                <a:ea typeface="+mn-ea"/>
                <a:cs typeface="+mn-cs"/>
              </a:defRPr>
            </a:lvl4pPr>
            <a:lvl5pPr marL="914400" indent="0" algn="l" defTabSz="914400" rtl="0" eaLnBrk="1" latinLnBrk="0" hangingPunct="1">
              <a:lnSpc>
                <a:spcPct val="110000"/>
              </a:lnSpc>
              <a:spcBef>
                <a:spcPts val="500"/>
              </a:spcBef>
              <a:buClr>
                <a:schemeClr val="accent5"/>
              </a:buClr>
              <a:buFont typeface="Avenir Next LT Pro" panose="020B05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sz="3200" b="1" dirty="0"/>
              <a:t>EXTRA:💻 Hoe maak ik een digitaal moodboard?</a:t>
            </a:r>
          </a:p>
        </p:txBody>
      </p:sp>
      <p:sp>
        <p:nvSpPr>
          <p:cNvPr id="13" name="Tekstvak 12">
            <a:extLst>
              <a:ext uri="{FF2B5EF4-FFF2-40B4-BE49-F238E27FC236}">
                <a16:creationId xmlns:a16="http://schemas.microsoft.com/office/drawing/2014/main" id="{D2109B0D-7AAF-7893-50B2-916232FAF7E9}"/>
              </a:ext>
            </a:extLst>
          </p:cNvPr>
          <p:cNvSpPr txBox="1"/>
          <p:nvPr/>
        </p:nvSpPr>
        <p:spPr>
          <a:xfrm>
            <a:off x="388236" y="1925759"/>
            <a:ext cx="6096000" cy="523220"/>
          </a:xfrm>
          <a:prstGeom prst="rect">
            <a:avLst/>
          </a:prstGeom>
          <a:noFill/>
        </p:spPr>
        <p:txBody>
          <a:bodyPr wrap="square">
            <a:spAutoFit/>
          </a:bodyPr>
          <a:lstStyle/>
          <a:p>
            <a:r>
              <a:rPr lang="nl-NL" sz="2800" dirty="0"/>
              <a:t>1: Ga naar </a:t>
            </a:r>
            <a:r>
              <a:rPr lang="nl-NL" sz="2800" b="1" dirty="0"/>
              <a:t>PowerPoint</a:t>
            </a:r>
            <a:r>
              <a:rPr lang="nl-NL" sz="2800" dirty="0"/>
              <a:t> </a:t>
            </a:r>
          </a:p>
        </p:txBody>
      </p:sp>
      <p:sp>
        <p:nvSpPr>
          <p:cNvPr id="15" name="Tekstvak 14">
            <a:extLst>
              <a:ext uri="{FF2B5EF4-FFF2-40B4-BE49-F238E27FC236}">
                <a16:creationId xmlns:a16="http://schemas.microsoft.com/office/drawing/2014/main" id="{E75D014C-B6CC-606F-D94E-D3F551450CC6}"/>
              </a:ext>
            </a:extLst>
          </p:cNvPr>
          <p:cNvSpPr txBox="1"/>
          <p:nvPr/>
        </p:nvSpPr>
        <p:spPr>
          <a:xfrm>
            <a:off x="853456" y="2424245"/>
            <a:ext cx="6096000" cy="523220"/>
          </a:xfrm>
          <a:prstGeom prst="rect">
            <a:avLst/>
          </a:prstGeom>
          <a:noFill/>
        </p:spPr>
        <p:txBody>
          <a:bodyPr wrap="square">
            <a:spAutoFit/>
          </a:bodyPr>
          <a:lstStyle/>
          <a:p>
            <a:r>
              <a:rPr lang="nl-NL" sz="2800" dirty="0"/>
              <a:t>2: Begin op een lege pagina.</a:t>
            </a:r>
          </a:p>
        </p:txBody>
      </p:sp>
      <p:sp>
        <p:nvSpPr>
          <p:cNvPr id="17" name="Tekstvak 16">
            <a:extLst>
              <a:ext uri="{FF2B5EF4-FFF2-40B4-BE49-F238E27FC236}">
                <a16:creationId xmlns:a16="http://schemas.microsoft.com/office/drawing/2014/main" id="{3E2854CF-DD82-5526-232C-6CB696069892}"/>
              </a:ext>
            </a:extLst>
          </p:cNvPr>
          <p:cNvSpPr txBox="1"/>
          <p:nvPr/>
        </p:nvSpPr>
        <p:spPr>
          <a:xfrm>
            <a:off x="1345090" y="2922731"/>
            <a:ext cx="11472552" cy="523220"/>
          </a:xfrm>
          <a:prstGeom prst="rect">
            <a:avLst/>
          </a:prstGeom>
          <a:noFill/>
        </p:spPr>
        <p:txBody>
          <a:bodyPr wrap="square">
            <a:spAutoFit/>
          </a:bodyPr>
          <a:lstStyle/>
          <a:p>
            <a:r>
              <a:rPr lang="nl-NL" sz="2800" dirty="0"/>
              <a:t>3: Zoek plaatjes via internet (bijv. Google Afbeeldingen).</a:t>
            </a:r>
          </a:p>
        </p:txBody>
      </p:sp>
      <p:sp>
        <p:nvSpPr>
          <p:cNvPr id="21" name="Tekstvak 20">
            <a:extLst>
              <a:ext uri="{FF2B5EF4-FFF2-40B4-BE49-F238E27FC236}">
                <a16:creationId xmlns:a16="http://schemas.microsoft.com/office/drawing/2014/main" id="{89856DBA-6914-63A9-CBC9-3DBB0046D9DC}"/>
              </a:ext>
            </a:extLst>
          </p:cNvPr>
          <p:cNvSpPr txBox="1"/>
          <p:nvPr/>
        </p:nvSpPr>
        <p:spPr>
          <a:xfrm>
            <a:off x="1856873" y="3477110"/>
            <a:ext cx="6472988"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262626"/>
                </a:solidFill>
                <a:effectLst/>
                <a:uLnTx/>
                <a:uFillTx/>
                <a:latin typeface="Avenir Next LT Pro"/>
                <a:ea typeface="+mn-ea"/>
                <a:cs typeface="+mn-cs"/>
              </a:rPr>
              <a:t>4: Plak de plaatjes op je pagina.</a:t>
            </a:r>
          </a:p>
        </p:txBody>
      </p:sp>
      <p:sp>
        <p:nvSpPr>
          <p:cNvPr id="23" name="Tekstvak 22">
            <a:extLst>
              <a:ext uri="{FF2B5EF4-FFF2-40B4-BE49-F238E27FC236}">
                <a16:creationId xmlns:a16="http://schemas.microsoft.com/office/drawing/2014/main" id="{9A026816-D3F5-67D3-3B66-BA072BBF9E00}"/>
              </a:ext>
            </a:extLst>
          </p:cNvPr>
          <p:cNvSpPr txBox="1"/>
          <p:nvPr/>
        </p:nvSpPr>
        <p:spPr>
          <a:xfrm>
            <a:off x="2386263" y="3975596"/>
            <a:ext cx="9390206" cy="95410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262626"/>
                </a:solidFill>
                <a:effectLst/>
                <a:uLnTx/>
                <a:uFillTx/>
                <a:latin typeface="Avenir Next LT Pro"/>
                <a:ea typeface="+mn-ea"/>
                <a:cs typeface="+mn-cs"/>
              </a:rPr>
              <a:t>5: Voeg woorden toe die bij jouw toekomst passen (kort houden).</a:t>
            </a:r>
          </a:p>
        </p:txBody>
      </p:sp>
      <p:sp>
        <p:nvSpPr>
          <p:cNvPr id="25" name="Tekstvak 24">
            <a:extLst>
              <a:ext uri="{FF2B5EF4-FFF2-40B4-BE49-F238E27FC236}">
                <a16:creationId xmlns:a16="http://schemas.microsoft.com/office/drawing/2014/main" id="{679E4DDE-96B0-C5F6-0837-775A74DA8D45}"/>
              </a:ext>
            </a:extLst>
          </p:cNvPr>
          <p:cNvSpPr txBox="1"/>
          <p:nvPr/>
        </p:nvSpPr>
        <p:spPr>
          <a:xfrm>
            <a:off x="2859505" y="4929703"/>
            <a:ext cx="8850007" cy="95410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262626"/>
                </a:solidFill>
                <a:effectLst/>
                <a:uLnTx/>
                <a:uFillTx/>
                <a:latin typeface="Avenir Next LT Pro"/>
                <a:ea typeface="+mn-ea"/>
                <a:cs typeface="+mn-cs"/>
              </a:rPr>
              <a:t>6: Sla het op als afbeelding of PDF. Vraag hulp als dat lastig is.</a:t>
            </a:r>
          </a:p>
        </p:txBody>
      </p:sp>
    </p:spTree>
    <p:extLst>
      <p:ext uri="{BB962C8B-B14F-4D97-AF65-F5344CB8AC3E}">
        <p14:creationId xmlns:p14="http://schemas.microsoft.com/office/powerpoint/2010/main" val="919453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1000"/>
                                        <p:tgtEl>
                                          <p:spTgt spid="21"/>
                                        </p:tgtEl>
                                      </p:cBhvr>
                                    </p:animEffect>
                                    <p:anim calcmode="lin" valueType="num">
                                      <p:cBhvr>
                                        <p:cTn id="29" dur="1000" fill="hold"/>
                                        <p:tgtEl>
                                          <p:spTgt spid="21"/>
                                        </p:tgtEl>
                                        <p:attrNameLst>
                                          <p:attrName>ppt_x</p:attrName>
                                        </p:attrNameLst>
                                      </p:cBhvr>
                                      <p:tavLst>
                                        <p:tav tm="0">
                                          <p:val>
                                            <p:strVal val="#ppt_x"/>
                                          </p:val>
                                        </p:tav>
                                        <p:tav tm="100000">
                                          <p:val>
                                            <p:strVal val="#ppt_x"/>
                                          </p:val>
                                        </p:tav>
                                      </p:tavLst>
                                    </p:anim>
                                    <p:anim calcmode="lin" valueType="num">
                                      <p:cBhvr>
                                        <p:cTn id="3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3">
                                            <p:txEl>
                                              <p:pRg st="0" end="0"/>
                                            </p:txEl>
                                          </p:spTgt>
                                        </p:tgtEl>
                                        <p:attrNameLst>
                                          <p:attrName>style.visibility</p:attrName>
                                        </p:attrNameLst>
                                      </p:cBhvr>
                                      <p:to>
                                        <p:strVal val="visible"/>
                                      </p:to>
                                    </p:set>
                                    <p:animEffect transition="in" filter="fade">
                                      <p:cBhvr>
                                        <p:cTn id="35" dur="1000"/>
                                        <p:tgtEl>
                                          <p:spTgt spid="23">
                                            <p:txEl>
                                              <p:pRg st="0" end="0"/>
                                            </p:txEl>
                                          </p:spTgt>
                                        </p:tgtEl>
                                      </p:cBhvr>
                                    </p:animEffect>
                                    <p:anim calcmode="lin" valueType="num">
                                      <p:cBhvr>
                                        <p:cTn id="3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5">
                                            <p:txEl>
                                              <p:pRg st="0" end="0"/>
                                            </p:txEl>
                                          </p:spTgt>
                                        </p:tgtEl>
                                        <p:attrNameLst>
                                          <p:attrName>style.visibility</p:attrName>
                                        </p:attrNameLst>
                                      </p:cBhvr>
                                      <p:to>
                                        <p:strVal val="visible"/>
                                      </p:to>
                                    </p:set>
                                    <p:animEffect transition="in" filter="fade">
                                      <p:cBhvr>
                                        <p:cTn id="42" dur="1000"/>
                                        <p:tgtEl>
                                          <p:spTgt spid="25">
                                            <p:txEl>
                                              <p:pRg st="0" end="0"/>
                                            </p:txEl>
                                          </p:spTgt>
                                        </p:tgtEl>
                                      </p:cBhvr>
                                    </p:animEffect>
                                    <p:anim calcmode="lin" valueType="num">
                                      <p:cBhvr>
                                        <p:cTn id="43"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7" grpId="0"/>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055" name="Background Fill">
            <a:extLst>
              <a:ext uri="{FF2B5EF4-FFF2-40B4-BE49-F238E27FC236}">
                <a16:creationId xmlns:a16="http://schemas.microsoft.com/office/drawing/2014/main" id="{B937640E-EF7A-4A6C-A950-D12B7D5C92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7" name="Rectangle 2056">
            <a:extLst>
              <a:ext uri="{FF2B5EF4-FFF2-40B4-BE49-F238E27FC236}">
                <a16:creationId xmlns:a16="http://schemas.microsoft.com/office/drawing/2014/main" id="{6ACC5122-0005-435C-B73A-3B79C292A7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59" name="Group 2058">
            <a:extLst>
              <a:ext uri="{FF2B5EF4-FFF2-40B4-BE49-F238E27FC236}">
                <a16:creationId xmlns:a16="http://schemas.microsoft.com/office/drawing/2014/main" id="{F42CB193-533F-4B3C-B68E-C35C25CD787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556097" y="0"/>
            <a:ext cx="7635904" cy="6097323"/>
            <a:chOff x="4556097" y="0"/>
            <a:chExt cx="7635904" cy="6097323"/>
          </a:xfrm>
        </p:grpSpPr>
        <p:sp>
          <p:nvSpPr>
            <p:cNvPr id="2060" name="Freeform: Shape 2059">
              <a:extLst>
                <a:ext uri="{FF2B5EF4-FFF2-40B4-BE49-F238E27FC236}">
                  <a16:creationId xmlns:a16="http://schemas.microsoft.com/office/drawing/2014/main" id="{1F3026C6-3611-48A9-A5B1-853A32631E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56097" y="0"/>
              <a:ext cx="5297539" cy="2481743"/>
            </a:xfrm>
            <a:custGeom>
              <a:avLst/>
              <a:gdLst>
                <a:gd name="connsiteX0" fmla="*/ 1859996 w 6271080"/>
                <a:gd name="connsiteY0" fmla="*/ 2027432 h 2937818"/>
                <a:gd name="connsiteX1" fmla="*/ 2089382 w 6271080"/>
                <a:gd name="connsiteY1" fmla="*/ 2256818 h 2937818"/>
                <a:gd name="connsiteX2" fmla="*/ 1859996 w 6271080"/>
                <a:gd name="connsiteY2" fmla="*/ 2486204 h 2937818"/>
                <a:gd name="connsiteX3" fmla="*/ 1630610 w 6271080"/>
                <a:gd name="connsiteY3" fmla="*/ 2256818 h 2937818"/>
                <a:gd name="connsiteX4" fmla="*/ 1859996 w 6271080"/>
                <a:gd name="connsiteY4" fmla="*/ 2027432 h 2937818"/>
                <a:gd name="connsiteX5" fmla="*/ 4619270 w 6271080"/>
                <a:gd name="connsiteY5" fmla="*/ 1931103 h 2937818"/>
                <a:gd name="connsiteX6" fmla="*/ 5091816 w 6271080"/>
                <a:gd name="connsiteY6" fmla="*/ 2403649 h 2937818"/>
                <a:gd name="connsiteX7" fmla="*/ 4619270 w 6271080"/>
                <a:gd name="connsiteY7" fmla="*/ 2876195 h 2937818"/>
                <a:gd name="connsiteX8" fmla="*/ 4146724 w 6271080"/>
                <a:gd name="connsiteY8" fmla="*/ 2403649 h 2937818"/>
                <a:gd name="connsiteX9" fmla="*/ 4619270 w 6271080"/>
                <a:gd name="connsiteY9" fmla="*/ 1931103 h 2937818"/>
                <a:gd name="connsiteX10" fmla="*/ 183009 w 6271080"/>
                <a:gd name="connsiteY10" fmla="*/ 0 h 2937818"/>
                <a:gd name="connsiteX11" fmla="*/ 5838323 w 6271080"/>
                <a:gd name="connsiteY11" fmla="*/ 0 h 2937818"/>
                <a:gd name="connsiteX12" fmla="*/ 5825993 w 6271080"/>
                <a:gd name="connsiteY12" fmla="*/ 61717 h 2937818"/>
                <a:gd name="connsiteX13" fmla="*/ 5891957 w 6271080"/>
                <a:gd name="connsiteY13" fmla="*/ 290466 h 2937818"/>
                <a:gd name="connsiteX14" fmla="*/ 6195181 w 6271080"/>
                <a:gd name="connsiteY14" fmla="*/ 785482 h 2937818"/>
                <a:gd name="connsiteX15" fmla="*/ 5918857 w 6271080"/>
                <a:gd name="connsiteY15" fmla="*/ 1612583 h 2937818"/>
                <a:gd name="connsiteX16" fmla="*/ 4968065 w 6271080"/>
                <a:gd name="connsiteY16" fmla="*/ 1760706 h 2937818"/>
                <a:gd name="connsiteX17" fmla="*/ 4132026 w 6271080"/>
                <a:gd name="connsiteY17" fmla="*/ 1882779 h 2937818"/>
                <a:gd name="connsiteX18" fmla="*/ 3644415 w 6271080"/>
                <a:gd name="connsiteY18" fmla="*/ 2433300 h 2937818"/>
                <a:gd name="connsiteX19" fmla="*/ 3346979 w 6271080"/>
                <a:gd name="connsiteY19" fmla="*/ 2790837 h 2937818"/>
                <a:gd name="connsiteX20" fmla="*/ 2445647 w 6271080"/>
                <a:gd name="connsiteY20" fmla="*/ 2673530 h 2937818"/>
                <a:gd name="connsiteX21" fmla="*/ 2331065 w 6271080"/>
                <a:gd name="connsiteY21" fmla="*/ 2314972 h 2937818"/>
                <a:gd name="connsiteX22" fmla="*/ 1616929 w 6271080"/>
                <a:gd name="connsiteY22" fmla="*/ 1923385 h 2937818"/>
                <a:gd name="connsiteX23" fmla="*/ 44024 w 6271080"/>
                <a:gd name="connsiteY23" fmla="*/ 1052869 h 2937818"/>
                <a:gd name="connsiteX24" fmla="*/ 1035 w 6271080"/>
                <a:gd name="connsiteY24" fmla="*/ 676009 h 2937818"/>
                <a:gd name="connsiteX25" fmla="*/ 165336 w 6271080"/>
                <a:gd name="connsiteY25" fmla="*/ 20709 h 2937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271080" h="2937818">
                  <a:moveTo>
                    <a:pt x="1859996" y="2027432"/>
                  </a:moveTo>
                  <a:cubicBezTo>
                    <a:pt x="1986682" y="2027432"/>
                    <a:pt x="2089382" y="2130132"/>
                    <a:pt x="2089382" y="2256818"/>
                  </a:cubicBezTo>
                  <a:cubicBezTo>
                    <a:pt x="2089382" y="2383504"/>
                    <a:pt x="1986682" y="2486204"/>
                    <a:pt x="1859996" y="2486204"/>
                  </a:cubicBezTo>
                  <a:cubicBezTo>
                    <a:pt x="1733310" y="2486204"/>
                    <a:pt x="1630610" y="2383504"/>
                    <a:pt x="1630610" y="2256818"/>
                  </a:cubicBezTo>
                  <a:cubicBezTo>
                    <a:pt x="1630610" y="2130132"/>
                    <a:pt x="1733310" y="2027432"/>
                    <a:pt x="1859996" y="2027432"/>
                  </a:cubicBezTo>
                  <a:close/>
                  <a:moveTo>
                    <a:pt x="4619270" y="1931103"/>
                  </a:moveTo>
                  <a:cubicBezTo>
                    <a:pt x="4880250" y="1931103"/>
                    <a:pt x="5091816" y="2142669"/>
                    <a:pt x="5091816" y="2403649"/>
                  </a:cubicBezTo>
                  <a:cubicBezTo>
                    <a:pt x="5091816" y="2664629"/>
                    <a:pt x="4880250" y="2876195"/>
                    <a:pt x="4619270" y="2876195"/>
                  </a:cubicBezTo>
                  <a:cubicBezTo>
                    <a:pt x="4358290" y="2876195"/>
                    <a:pt x="4146724" y="2664629"/>
                    <a:pt x="4146724" y="2403649"/>
                  </a:cubicBezTo>
                  <a:cubicBezTo>
                    <a:pt x="4146724" y="2142669"/>
                    <a:pt x="4358290" y="1931103"/>
                    <a:pt x="4619270" y="1931103"/>
                  </a:cubicBezTo>
                  <a:close/>
                  <a:moveTo>
                    <a:pt x="183009" y="0"/>
                  </a:moveTo>
                  <a:lnTo>
                    <a:pt x="5838323" y="0"/>
                  </a:lnTo>
                  <a:lnTo>
                    <a:pt x="5825993" y="61717"/>
                  </a:lnTo>
                  <a:cubicBezTo>
                    <a:pt x="5823493" y="137832"/>
                    <a:pt x="5845818" y="215384"/>
                    <a:pt x="5891957" y="290466"/>
                  </a:cubicBezTo>
                  <a:cubicBezTo>
                    <a:pt x="5993514" y="455273"/>
                    <a:pt x="6111841" y="611993"/>
                    <a:pt x="6195181" y="785482"/>
                  </a:cubicBezTo>
                  <a:cubicBezTo>
                    <a:pt x="6344495" y="1094922"/>
                    <a:pt x="6284139" y="1399594"/>
                    <a:pt x="5918857" y="1612583"/>
                  </a:cubicBezTo>
                  <a:cubicBezTo>
                    <a:pt x="5618952" y="1787266"/>
                    <a:pt x="5300234" y="1794076"/>
                    <a:pt x="4968065" y="1760706"/>
                  </a:cubicBezTo>
                  <a:cubicBezTo>
                    <a:pt x="4680845" y="1731933"/>
                    <a:pt x="4371576" y="1709629"/>
                    <a:pt x="4132026" y="1882779"/>
                  </a:cubicBezTo>
                  <a:cubicBezTo>
                    <a:pt x="3938191" y="2023070"/>
                    <a:pt x="3803519" y="2245593"/>
                    <a:pt x="3644415" y="2433300"/>
                  </a:cubicBezTo>
                  <a:cubicBezTo>
                    <a:pt x="3544050" y="2551627"/>
                    <a:pt x="3455687" y="2681362"/>
                    <a:pt x="3346979" y="2790837"/>
                  </a:cubicBezTo>
                  <a:cubicBezTo>
                    <a:pt x="3069036" y="3071843"/>
                    <a:pt x="2594705" y="2903375"/>
                    <a:pt x="2445647" y="2673530"/>
                  </a:cubicBezTo>
                  <a:cubicBezTo>
                    <a:pt x="2379587" y="2571377"/>
                    <a:pt x="2352006" y="2438152"/>
                    <a:pt x="2331065" y="2314972"/>
                  </a:cubicBezTo>
                  <a:cubicBezTo>
                    <a:pt x="2269432" y="1954202"/>
                    <a:pt x="1891636" y="1843876"/>
                    <a:pt x="1616929" y="1923385"/>
                  </a:cubicBezTo>
                  <a:cubicBezTo>
                    <a:pt x="817750" y="2155273"/>
                    <a:pt x="255821" y="1747852"/>
                    <a:pt x="44024" y="1052869"/>
                  </a:cubicBezTo>
                  <a:cubicBezTo>
                    <a:pt x="7675" y="934286"/>
                    <a:pt x="14314" y="802168"/>
                    <a:pt x="1035" y="676009"/>
                  </a:cubicBezTo>
                  <a:cubicBezTo>
                    <a:pt x="-6414" y="436758"/>
                    <a:pt x="24135" y="210606"/>
                    <a:pt x="165336" y="2070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solidFill>
              </a:endParaRPr>
            </a:p>
          </p:txBody>
        </p:sp>
        <p:sp>
          <p:nvSpPr>
            <p:cNvPr id="2061" name="Freeform: Shape 2060">
              <a:extLst>
                <a:ext uri="{FF2B5EF4-FFF2-40B4-BE49-F238E27FC236}">
                  <a16:creationId xmlns:a16="http://schemas.microsoft.com/office/drawing/2014/main" id="{278C5F28-A33B-4B04-B5E5-72B649A6C1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89794" y="1365923"/>
              <a:ext cx="3502207" cy="4731400"/>
            </a:xfrm>
            <a:custGeom>
              <a:avLst/>
              <a:gdLst>
                <a:gd name="connsiteX0" fmla="*/ 1745952 w 3502207"/>
                <a:gd name="connsiteY0" fmla="*/ 4378130 h 4731400"/>
                <a:gd name="connsiteX1" fmla="*/ 1790711 w 3502207"/>
                <a:gd name="connsiteY1" fmla="*/ 4382460 h 4731400"/>
                <a:gd name="connsiteX2" fmla="*/ 1832488 w 3502207"/>
                <a:gd name="connsiteY2" fmla="*/ 4399104 h 4731400"/>
                <a:gd name="connsiteX3" fmla="*/ 1913202 w 3502207"/>
                <a:gd name="connsiteY3" fmla="*/ 4578242 h 4731400"/>
                <a:gd name="connsiteX4" fmla="*/ 1680408 w 3502207"/>
                <a:gd name="connsiteY4" fmla="*/ 4699657 h 4731400"/>
                <a:gd name="connsiteX5" fmla="*/ 1592324 w 3502207"/>
                <a:gd name="connsiteY5" fmla="*/ 4510567 h 4731400"/>
                <a:gd name="connsiteX6" fmla="*/ 1745952 w 3502207"/>
                <a:gd name="connsiteY6" fmla="*/ 4378130 h 4731400"/>
                <a:gd name="connsiteX7" fmla="*/ 714718 w 3502207"/>
                <a:gd name="connsiteY7" fmla="*/ 330986 h 4731400"/>
                <a:gd name="connsiteX8" fmla="*/ 780511 w 3502207"/>
                <a:gd name="connsiteY8" fmla="*/ 335043 h 4731400"/>
                <a:gd name="connsiteX9" fmla="*/ 889260 w 3502207"/>
                <a:gd name="connsiteY9" fmla="*/ 371436 h 4731400"/>
                <a:gd name="connsiteX10" fmla="*/ 1072232 w 3502207"/>
                <a:gd name="connsiteY10" fmla="*/ 780443 h 4731400"/>
                <a:gd name="connsiteX11" fmla="*/ 555323 w 3502207"/>
                <a:gd name="connsiteY11" fmla="*/ 1025698 h 4731400"/>
                <a:gd name="connsiteX12" fmla="*/ 378311 w 3502207"/>
                <a:gd name="connsiteY12" fmla="*/ 608598 h 4731400"/>
                <a:gd name="connsiteX13" fmla="*/ 714718 w 3502207"/>
                <a:gd name="connsiteY13" fmla="*/ 330986 h 4731400"/>
                <a:gd name="connsiteX14" fmla="*/ 2221548 w 3502207"/>
                <a:gd name="connsiteY14" fmla="*/ 240864 h 4731400"/>
                <a:gd name="connsiteX15" fmla="*/ 2268842 w 3502207"/>
                <a:gd name="connsiteY15" fmla="*/ 256497 h 4731400"/>
                <a:gd name="connsiteX16" fmla="*/ 2348504 w 3502207"/>
                <a:gd name="connsiteY16" fmla="*/ 434600 h 4731400"/>
                <a:gd name="connsiteX17" fmla="*/ 2123578 w 3502207"/>
                <a:gd name="connsiteY17" fmla="*/ 541354 h 4731400"/>
                <a:gd name="connsiteX18" fmla="*/ 2046558 w 3502207"/>
                <a:gd name="connsiteY18" fmla="*/ 359831 h 4731400"/>
                <a:gd name="connsiteX19" fmla="*/ 2221548 w 3502207"/>
                <a:gd name="connsiteY19" fmla="*/ 240864 h 4731400"/>
                <a:gd name="connsiteX20" fmla="*/ 3064495 w 3502207"/>
                <a:gd name="connsiteY20" fmla="*/ 76529 h 4731400"/>
                <a:gd name="connsiteX21" fmla="*/ 3123699 w 3502207"/>
                <a:gd name="connsiteY21" fmla="*/ 80160 h 4731400"/>
                <a:gd name="connsiteX22" fmla="*/ 3221547 w 3502207"/>
                <a:gd name="connsiteY22" fmla="*/ 112900 h 4731400"/>
                <a:gd name="connsiteX23" fmla="*/ 3386238 w 3502207"/>
                <a:gd name="connsiteY23" fmla="*/ 481003 h 4731400"/>
                <a:gd name="connsiteX24" fmla="*/ 2921080 w 3502207"/>
                <a:gd name="connsiteY24" fmla="*/ 701574 h 4731400"/>
                <a:gd name="connsiteX25" fmla="*/ 2761773 w 3502207"/>
                <a:gd name="connsiteY25" fmla="*/ 326200 h 4731400"/>
                <a:gd name="connsiteX26" fmla="*/ 3064495 w 3502207"/>
                <a:gd name="connsiteY26" fmla="*/ 76529 h 4731400"/>
                <a:gd name="connsiteX27" fmla="*/ 1553822 w 3502207"/>
                <a:gd name="connsiteY27" fmla="*/ 1452 h 4731400"/>
                <a:gd name="connsiteX28" fmla="*/ 1840649 w 3502207"/>
                <a:gd name="connsiteY28" fmla="*/ 173605 h 4731400"/>
                <a:gd name="connsiteX29" fmla="*/ 1956740 w 3502207"/>
                <a:gd name="connsiteY29" fmla="*/ 784158 h 4731400"/>
                <a:gd name="connsiteX30" fmla="*/ 2020867 w 3502207"/>
                <a:gd name="connsiteY30" fmla="*/ 891195 h 4731400"/>
                <a:gd name="connsiteX31" fmla="*/ 2217633 w 3502207"/>
                <a:gd name="connsiteY31" fmla="*/ 889332 h 4731400"/>
                <a:gd name="connsiteX32" fmla="*/ 2496474 w 3502207"/>
                <a:gd name="connsiteY32" fmla="*/ 626887 h 4731400"/>
                <a:gd name="connsiteX33" fmla="*/ 3106654 w 3502207"/>
                <a:gd name="connsiteY33" fmla="*/ 975112 h 4731400"/>
                <a:gd name="connsiteX34" fmla="*/ 3347267 w 3502207"/>
                <a:gd name="connsiteY34" fmla="*/ 785314 h 4731400"/>
                <a:gd name="connsiteX35" fmla="*/ 3401836 w 3502207"/>
                <a:gd name="connsiteY35" fmla="*/ 697301 h 4731400"/>
                <a:gd name="connsiteX36" fmla="*/ 3462660 w 3502207"/>
                <a:gd name="connsiteY36" fmla="*/ 551025 h 4731400"/>
                <a:gd name="connsiteX37" fmla="*/ 3502207 w 3502207"/>
                <a:gd name="connsiteY37" fmla="*/ 481262 h 4731400"/>
                <a:gd name="connsiteX38" fmla="*/ 3502207 w 3502207"/>
                <a:gd name="connsiteY38" fmla="*/ 4661441 h 4731400"/>
                <a:gd name="connsiteX39" fmla="*/ 3391193 w 3502207"/>
                <a:gd name="connsiteY39" fmla="*/ 4595036 h 4731400"/>
                <a:gd name="connsiteX40" fmla="*/ 3012275 w 3502207"/>
                <a:gd name="connsiteY40" fmla="*/ 4500717 h 4731400"/>
                <a:gd name="connsiteX41" fmla="*/ 2241380 w 3502207"/>
                <a:gd name="connsiteY41" fmla="*/ 4576113 h 4731400"/>
                <a:gd name="connsiteX42" fmla="*/ 2111686 w 3502207"/>
                <a:gd name="connsiteY42" fmla="*/ 4418634 h 4731400"/>
                <a:gd name="connsiteX43" fmla="*/ 1817350 w 3502207"/>
                <a:gd name="connsiteY43" fmla="*/ 4264198 h 4731400"/>
                <a:gd name="connsiteX44" fmla="*/ 1161868 w 3502207"/>
                <a:gd name="connsiteY44" fmla="*/ 4712248 h 4731400"/>
                <a:gd name="connsiteX45" fmla="*/ 592579 w 3502207"/>
                <a:gd name="connsiteY45" fmla="*/ 4554354 h 4731400"/>
                <a:gd name="connsiteX46" fmla="*/ 529397 w 3502207"/>
                <a:gd name="connsiteY46" fmla="*/ 3641849 h 4731400"/>
                <a:gd name="connsiteX47" fmla="*/ 133184 w 3502207"/>
                <a:gd name="connsiteY47" fmla="*/ 3305095 h 4731400"/>
                <a:gd name="connsiteX48" fmla="*/ 23643 w 3502207"/>
                <a:gd name="connsiteY48" fmla="*/ 2803392 h 4731400"/>
                <a:gd name="connsiteX49" fmla="*/ 367249 w 3502207"/>
                <a:gd name="connsiteY49" fmla="*/ 2269270 h 4731400"/>
                <a:gd name="connsiteX50" fmla="*/ 107105 w 3502207"/>
                <a:gd name="connsiteY50" fmla="*/ 1697621 h 4731400"/>
                <a:gd name="connsiteX51" fmla="*/ 384947 w 3502207"/>
                <a:gd name="connsiteY51" fmla="*/ 1247501 h 4731400"/>
                <a:gd name="connsiteX52" fmla="*/ 1205167 w 3502207"/>
                <a:gd name="connsiteY52" fmla="*/ 1272142 h 4731400"/>
                <a:gd name="connsiteX53" fmla="*/ 1374801 w 3502207"/>
                <a:gd name="connsiteY53" fmla="*/ 828745 h 4731400"/>
                <a:gd name="connsiteX54" fmla="*/ 1172199 w 3502207"/>
                <a:gd name="connsiteY54" fmla="*/ 307625 h 4731400"/>
                <a:gd name="connsiteX55" fmla="*/ 1487835 w 3502207"/>
                <a:gd name="connsiteY55" fmla="*/ 2218 h 4731400"/>
                <a:gd name="connsiteX56" fmla="*/ 1553822 w 3502207"/>
                <a:gd name="connsiteY56" fmla="*/ 1452 h 473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3502207" h="4731400">
                  <a:moveTo>
                    <a:pt x="1745952" y="4378130"/>
                  </a:moveTo>
                  <a:cubicBezTo>
                    <a:pt x="1761077" y="4377447"/>
                    <a:pt x="1776142" y="4378927"/>
                    <a:pt x="1790711" y="4382460"/>
                  </a:cubicBezTo>
                  <a:cubicBezTo>
                    <a:pt x="1805279" y="4385993"/>
                    <a:pt x="1819350" y="4391578"/>
                    <a:pt x="1832488" y="4399104"/>
                  </a:cubicBezTo>
                  <a:cubicBezTo>
                    <a:pt x="1893738" y="4433686"/>
                    <a:pt x="1927043" y="4507264"/>
                    <a:pt x="1913202" y="4578242"/>
                  </a:cubicBezTo>
                  <a:cubicBezTo>
                    <a:pt x="1891606" y="4688997"/>
                    <a:pt x="1776758" y="4747081"/>
                    <a:pt x="1680408" y="4699657"/>
                  </a:cubicBezTo>
                  <a:cubicBezTo>
                    <a:pt x="1612284" y="4666268"/>
                    <a:pt x="1575156" y="4586325"/>
                    <a:pt x="1592324" y="4510567"/>
                  </a:cubicBezTo>
                  <a:cubicBezTo>
                    <a:pt x="1610036" y="4432057"/>
                    <a:pt x="1675160" y="4381391"/>
                    <a:pt x="1745952" y="4378130"/>
                  </a:cubicBezTo>
                  <a:close/>
                  <a:moveTo>
                    <a:pt x="714718" y="330986"/>
                  </a:moveTo>
                  <a:cubicBezTo>
                    <a:pt x="736504" y="330237"/>
                    <a:pt x="758520" y="331550"/>
                    <a:pt x="780511" y="335043"/>
                  </a:cubicBezTo>
                  <a:cubicBezTo>
                    <a:pt x="818499" y="341193"/>
                    <a:pt x="855235" y="353482"/>
                    <a:pt x="889260" y="371436"/>
                  </a:cubicBezTo>
                  <a:cubicBezTo>
                    <a:pt x="1032849" y="446791"/>
                    <a:pt x="1109481" y="618280"/>
                    <a:pt x="1072232" y="780443"/>
                  </a:cubicBezTo>
                  <a:cubicBezTo>
                    <a:pt x="1017956" y="1018051"/>
                    <a:pt x="763860" y="1138251"/>
                    <a:pt x="555323" y="1025698"/>
                  </a:cubicBezTo>
                  <a:cubicBezTo>
                    <a:pt x="410572" y="947648"/>
                    <a:pt x="336315" y="772108"/>
                    <a:pt x="378311" y="608598"/>
                  </a:cubicBezTo>
                  <a:cubicBezTo>
                    <a:pt x="420976" y="442462"/>
                    <a:pt x="562215" y="336226"/>
                    <a:pt x="714718" y="330986"/>
                  </a:cubicBezTo>
                  <a:close/>
                  <a:moveTo>
                    <a:pt x="2221548" y="240864"/>
                  </a:moveTo>
                  <a:cubicBezTo>
                    <a:pt x="2238056" y="243476"/>
                    <a:pt x="2254023" y="248780"/>
                    <a:pt x="2268842" y="256497"/>
                  </a:cubicBezTo>
                  <a:cubicBezTo>
                    <a:pt x="2331531" y="289298"/>
                    <a:pt x="2364745" y="363803"/>
                    <a:pt x="2348504" y="434600"/>
                  </a:cubicBezTo>
                  <a:cubicBezTo>
                    <a:pt x="2324775" y="538003"/>
                    <a:pt x="2214284" y="590310"/>
                    <a:pt x="2123578" y="541354"/>
                  </a:cubicBezTo>
                  <a:cubicBezTo>
                    <a:pt x="2060566" y="507368"/>
                    <a:pt x="2028246" y="431029"/>
                    <a:pt x="2046558" y="359831"/>
                  </a:cubicBezTo>
                  <a:cubicBezTo>
                    <a:pt x="2067750" y="277216"/>
                    <a:pt x="2145025" y="228675"/>
                    <a:pt x="2221548" y="240864"/>
                  </a:cubicBezTo>
                  <a:close/>
                  <a:moveTo>
                    <a:pt x="3064495" y="76529"/>
                  </a:moveTo>
                  <a:cubicBezTo>
                    <a:pt x="3084099" y="75852"/>
                    <a:pt x="3103911" y="77027"/>
                    <a:pt x="3123699" y="80160"/>
                  </a:cubicBezTo>
                  <a:cubicBezTo>
                    <a:pt x="3157873" y="85715"/>
                    <a:pt x="3190923" y="96763"/>
                    <a:pt x="3221547" y="112900"/>
                  </a:cubicBezTo>
                  <a:cubicBezTo>
                    <a:pt x="3350790" y="180529"/>
                    <a:pt x="3419772" y="334843"/>
                    <a:pt x="3386238" y="481003"/>
                  </a:cubicBezTo>
                  <a:cubicBezTo>
                    <a:pt x="3337192" y="694462"/>
                    <a:pt x="3108797" y="802413"/>
                    <a:pt x="2921080" y="701574"/>
                  </a:cubicBezTo>
                  <a:cubicBezTo>
                    <a:pt x="2790669" y="631303"/>
                    <a:pt x="2723791" y="473462"/>
                    <a:pt x="2761773" y="326200"/>
                  </a:cubicBezTo>
                  <a:cubicBezTo>
                    <a:pt x="2800158" y="176706"/>
                    <a:pt x="2927264" y="81265"/>
                    <a:pt x="3064495" y="76529"/>
                  </a:cubicBezTo>
                  <a:close/>
                  <a:moveTo>
                    <a:pt x="1553822" y="1452"/>
                  </a:moveTo>
                  <a:cubicBezTo>
                    <a:pt x="1702011" y="16016"/>
                    <a:pt x="1807955" y="136282"/>
                    <a:pt x="1840649" y="173605"/>
                  </a:cubicBezTo>
                  <a:cubicBezTo>
                    <a:pt x="1995494" y="349594"/>
                    <a:pt x="1841400" y="531473"/>
                    <a:pt x="1956740" y="784158"/>
                  </a:cubicBezTo>
                  <a:cubicBezTo>
                    <a:pt x="1974830" y="821694"/>
                    <a:pt x="1996294" y="857528"/>
                    <a:pt x="2020867" y="891195"/>
                  </a:cubicBezTo>
                  <a:cubicBezTo>
                    <a:pt x="2069189" y="958397"/>
                    <a:pt x="2171608" y="957478"/>
                    <a:pt x="2217633" y="889332"/>
                  </a:cubicBezTo>
                  <a:cubicBezTo>
                    <a:pt x="2293683" y="776680"/>
                    <a:pt x="2368321" y="649335"/>
                    <a:pt x="2496474" y="626887"/>
                  </a:cubicBezTo>
                  <a:cubicBezTo>
                    <a:pt x="2745632" y="583210"/>
                    <a:pt x="2850609" y="998339"/>
                    <a:pt x="3106654" y="975112"/>
                  </a:cubicBezTo>
                  <a:cubicBezTo>
                    <a:pt x="3212954" y="965456"/>
                    <a:pt x="3281852" y="885882"/>
                    <a:pt x="3347267" y="785314"/>
                  </a:cubicBezTo>
                  <a:cubicBezTo>
                    <a:pt x="3365457" y="757275"/>
                    <a:pt x="3383422" y="727623"/>
                    <a:pt x="3401836" y="697301"/>
                  </a:cubicBezTo>
                  <a:cubicBezTo>
                    <a:pt x="3417773" y="656422"/>
                    <a:pt x="3436152" y="605079"/>
                    <a:pt x="3462660" y="551025"/>
                  </a:cubicBezTo>
                  <a:lnTo>
                    <a:pt x="3502207" y="481262"/>
                  </a:lnTo>
                  <a:lnTo>
                    <a:pt x="3502207" y="4661441"/>
                  </a:lnTo>
                  <a:lnTo>
                    <a:pt x="3391193" y="4595036"/>
                  </a:lnTo>
                  <a:cubicBezTo>
                    <a:pt x="3262806" y="4526392"/>
                    <a:pt x="3127583" y="4480988"/>
                    <a:pt x="3012275" y="4500717"/>
                  </a:cubicBezTo>
                  <a:cubicBezTo>
                    <a:pt x="2672111" y="4558849"/>
                    <a:pt x="2378932" y="4741394"/>
                    <a:pt x="2241380" y="4576113"/>
                  </a:cubicBezTo>
                  <a:cubicBezTo>
                    <a:pt x="2209196" y="4537521"/>
                    <a:pt x="2163221" y="4481646"/>
                    <a:pt x="2111686" y="4418634"/>
                  </a:cubicBezTo>
                  <a:cubicBezTo>
                    <a:pt x="2026479" y="4335505"/>
                    <a:pt x="1938249" y="4255209"/>
                    <a:pt x="1817350" y="4264198"/>
                  </a:cubicBezTo>
                  <a:cubicBezTo>
                    <a:pt x="1540690" y="4284795"/>
                    <a:pt x="1529731" y="4613720"/>
                    <a:pt x="1161868" y="4712248"/>
                  </a:cubicBezTo>
                  <a:cubicBezTo>
                    <a:pt x="972099" y="4763079"/>
                    <a:pt x="709587" y="4713497"/>
                    <a:pt x="592579" y="4554354"/>
                  </a:cubicBezTo>
                  <a:cubicBezTo>
                    <a:pt x="403246" y="4296704"/>
                    <a:pt x="729970" y="3951685"/>
                    <a:pt x="529397" y="3641849"/>
                  </a:cubicBezTo>
                  <a:cubicBezTo>
                    <a:pt x="412118" y="3460873"/>
                    <a:pt x="262942" y="3522287"/>
                    <a:pt x="133184" y="3305095"/>
                  </a:cubicBezTo>
                  <a:cubicBezTo>
                    <a:pt x="37239" y="3144562"/>
                    <a:pt x="-40970" y="2998075"/>
                    <a:pt x="23643" y="2803392"/>
                  </a:cubicBezTo>
                  <a:cubicBezTo>
                    <a:pt x="110090" y="2543020"/>
                    <a:pt x="350747" y="2461763"/>
                    <a:pt x="367249" y="2269270"/>
                  </a:cubicBezTo>
                  <a:cubicBezTo>
                    <a:pt x="387240" y="2037906"/>
                    <a:pt x="108902" y="1963809"/>
                    <a:pt x="107105" y="1697621"/>
                  </a:cubicBezTo>
                  <a:cubicBezTo>
                    <a:pt x="105934" y="1523992"/>
                    <a:pt x="222831" y="1327691"/>
                    <a:pt x="384947" y="1247501"/>
                  </a:cubicBezTo>
                  <a:cubicBezTo>
                    <a:pt x="683739" y="1099508"/>
                    <a:pt x="971984" y="1427134"/>
                    <a:pt x="1205167" y="1272142"/>
                  </a:cubicBezTo>
                  <a:cubicBezTo>
                    <a:pt x="1344444" y="1179546"/>
                    <a:pt x="1386573" y="966614"/>
                    <a:pt x="1374801" y="828745"/>
                  </a:cubicBezTo>
                  <a:cubicBezTo>
                    <a:pt x="1352319" y="566236"/>
                    <a:pt x="1145064" y="503244"/>
                    <a:pt x="1172199" y="307625"/>
                  </a:cubicBezTo>
                  <a:cubicBezTo>
                    <a:pt x="1192310" y="162232"/>
                    <a:pt x="1331190" y="21152"/>
                    <a:pt x="1487835" y="2218"/>
                  </a:cubicBezTo>
                  <a:cubicBezTo>
                    <a:pt x="1509739" y="-464"/>
                    <a:pt x="1531865" y="-705"/>
                    <a:pt x="1553822" y="145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62" name="Freeform: Shape 2061">
              <a:extLst>
                <a:ext uri="{FF2B5EF4-FFF2-40B4-BE49-F238E27FC236}">
                  <a16:creationId xmlns:a16="http://schemas.microsoft.com/office/drawing/2014/main" id="{A6480792-73D5-459F-A064-C9F5CA7D66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1461" y="2502344"/>
              <a:ext cx="3592437" cy="3243512"/>
            </a:xfrm>
            <a:custGeom>
              <a:avLst/>
              <a:gdLst>
                <a:gd name="connsiteX0" fmla="*/ 423535 w 6666587"/>
                <a:gd name="connsiteY0" fmla="*/ 3916402 h 6019077"/>
                <a:gd name="connsiteX1" fmla="*/ 840979 w 6666587"/>
                <a:gd name="connsiteY1" fmla="*/ 4333846 h 6019077"/>
                <a:gd name="connsiteX2" fmla="*/ 423535 w 6666587"/>
                <a:gd name="connsiteY2" fmla="*/ 4751290 h 6019077"/>
                <a:gd name="connsiteX3" fmla="*/ 6091 w 6666587"/>
                <a:gd name="connsiteY3" fmla="*/ 4333846 h 6019077"/>
                <a:gd name="connsiteX4" fmla="*/ 423535 w 6666587"/>
                <a:gd name="connsiteY4" fmla="*/ 3916402 h 6019077"/>
                <a:gd name="connsiteX5" fmla="*/ 1989784 w 6666587"/>
                <a:gd name="connsiteY5" fmla="*/ 453 h 6019077"/>
                <a:gd name="connsiteX6" fmla="*/ 3353284 w 6666587"/>
                <a:gd name="connsiteY6" fmla="*/ 490276 h 6019077"/>
                <a:gd name="connsiteX7" fmla="*/ 4064420 w 6666587"/>
                <a:gd name="connsiteY7" fmla="*/ 570858 h 6019077"/>
                <a:gd name="connsiteX8" fmla="*/ 4534574 w 6666587"/>
                <a:gd name="connsiteY8" fmla="*/ 410362 h 6019077"/>
                <a:gd name="connsiteX9" fmla="*/ 6611024 w 6666587"/>
                <a:gd name="connsiteY9" fmla="*/ 1727288 h 6019077"/>
                <a:gd name="connsiteX10" fmla="*/ 5833213 w 6666587"/>
                <a:gd name="connsiteY10" fmla="*/ 3683152 h 6019077"/>
                <a:gd name="connsiteX11" fmla="*/ 5553844 w 6666587"/>
                <a:gd name="connsiteY11" fmla="*/ 4357712 h 6019077"/>
                <a:gd name="connsiteX12" fmla="*/ 5556320 w 6666587"/>
                <a:gd name="connsiteY12" fmla="*/ 4369809 h 6019077"/>
                <a:gd name="connsiteX13" fmla="*/ 4814609 w 6666587"/>
                <a:gd name="connsiteY13" fmla="*/ 5547766 h 6019077"/>
                <a:gd name="connsiteX14" fmla="*/ 4227964 w 6666587"/>
                <a:gd name="connsiteY14" fmla="*/ 5523668 h 6019077"/>
                <a:gd name="connsiteX15" fmla="*/ 3597314 w 6666587"/>
                <a:gd name="connsiteY15" fmla="*/ 5649017 h 6019077"/>
                <a:gd name="connsiteX16" fmla="*/ 2945899 w 6666587"/>
                <a:gd name="connsiteY16" fmla="*/ 5979915 h 6019077"/>
                <a:gd name="connsiteX17" fmla="*/ 1124434 w 6666587"/>
                <a:gd name="connsiteY17" fmla="*/ 4860537 h 6019077"/>
                <a:gd name="connsiteX18" fmla="*/ 1096906 w 6666587"/>
                <a:gd name="connsiteY18" fmla="*/ 4273607 h 6019077"/>
                <a:gd name="connsiteX19" fmla="*/ 1096811 w 6666587"/>
                <a:gd name="connsiteY19" fmla="*/ 4273607 h 6019077"/>
                <a:gd name="connsiteX20" fmla="*/ 835635 w 6666587"/>
                <a:gd name="connsiteY20" fmla="*/ 3666959 h 6019077"/>
                <a:gd name="connsiteX21" fmla="*/ 198 w 6666587"/>
                <a:gd name="connsiteY21" fmla="*/ 2032755 h 6019077"/>
                <a:gd name="connsiteX22" fmla="*/ 1068902 w 6666587"/>
                <a:gd name="connsiteY22" fmla="*/ 239197 h 6019077"/>
                <a:gd name="connsiteX23" fmla="*/ 1989784 w 6666587"/>
                <a:gd name="connsiteY23" fmla="*/ 453 h 6019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666587" h="6019077">
                  <a:moveTo>
                    <a:pt x="423535" y="3916402"/>
                  </a:moveTo>
                  <a:cubicBezTo>
                    <a:pt x="654083" y="3916402"/>
                    <a:pt x="840979" y="4103298"/>
                    <a:pt x="840979" y="4333846"/>
                  </a:cubicBezTo>
                  <a:cubicBezTo>
                    <a:pt x="840979" y="4564394"/>
                    <a:pt x="654083" y="4751290"/>
                    <a:pt x="423535" y="4751290"/>
                  </a:cubicBezTo>
                  <a:cubicBezTo>
                    <a:pt x="192987" y="4751290"/>
                    <a:pt x="6091" y="4564394"/>
                    <a:pt x="6091" y="4333846"/>
                  </a:cubicBezTo>
                  <a:cubicBezTo>
                    <a:pt x="6091" y="4103298"/>
                    <a:pt x="192987" y="3916402"/>
                    <a:pt x="423535" y="3916402"/>
                  </a:cubicBezTo>
                  <a:close/>
                  <a:moveTo>
                    <a:pt x="1989784" y="453"/>
                  </a:moveTo>
                  <a:cubicBezTo>
                    <a:pt x="2497478" y="-10315"/>
                    <a:pt x="2981154" y="171129"/>
                    <a:pt x="3353284" y="490276"/>
                  </a:cubicBezTo>
                  <a:cubicBezTo>
                    <a:pt x="3551212" y="660012"/>
                    <a:pt x="3831724" y="688587"/>
                    <a:pt x="4064420" y="570858"/>
                  </a:cubicBezTo>
                  <a:cubicBezTo>
                    <a:pt x="4212915" y="495876"/>
                    <a:pt x="4371221" y="441862"/>
                    <a:pt x="4534574" y="410362"/>
                  </a:cubicBezTo>
                  <a:cubicBezTo>
                    <a:pt x="5462118" y="230434"/>
                    <a:pt x="6378519" y="811936"/>
                    <a:pt x="6611024" y="1727288"/>
                  </a:cubicBezTo>
                  <a:cubicBezTo>
                    <a:pt x="6802477" y="2478877"/>
                    <a:pt x="6488532" y="3268281"/>
                    <a:pt x="5833213" y="3683152"/>
                  </a:cubicBezTo>
                  <a:cubicBezTo>
                    <a:pt x="5607374" y="3826122"/>
                    <a:pt x="5498790" y="4096251"/>
                    <a:pt x="5553844" y="4357712"/>
                  </a:cubicBezTo>
                  <a:cubicBezTo>
                    <a:pt x="5554702" y="4361713"/>
                    <a:pt x="5555464" y="4365714"/>
                    <a:pt x="5556320" y="4369809"/>
                  </a:cubicBezTo>
                  <a:cubicBezTo>
                    <a:pt x="5659953" y="4893779"/>
                    <a:pt x="5332103" y="5414416"/>
                    <a:pt x="4814609" y="5547766"/>
                  </a:cubicBezTo>
                  <a:cubicBezTo>
                    <a:pt x="4620966" y="5597963"/>
                    <a:pt x="4416845" y="5589571"/>
                    <a:pt x="4227964" y="5523668"/>
                  </a:cubicBezTo>
                  <a:cubicBezTo>
                    <a:pt x="4011556" y="5448039"/>
                    <a:pt x="3770574" y="5498998"/>
                    <a:pt x="3597314" y="5649017"/>
                  </a:cubicBezTo>
                  <a:cubicBezTo>
                    <a:pt x="3410434" y="5810799"/>
                    <a:pt x="3186786" y="5924404"/>
                    <a:pt x="2945899" y="5979915"/>
                  </a:cubicBezTo>
                  <a:cubicBezTo>
                    <a:pt x="2138465" y="6167081"/>
                    <a:pt x="1321601" y="5665304"/>
                    <a:pt x="1124434" y="4860537"/>
                  </a:cubicBezTo>
                  <a:cubicBezTo>
                    <a:pt x="1077094" y="4668551"/>
                    <a:pt x="1067759" y="4469174"/>
                    <a:pt x="1096906" y="4273607"/>
                  </a:cubicBezTo>
                  <a:lnTo>
                    <a:pt x="1096811" y="4273607"/>
                  </a:lnTo>
                  <a:cubicBezTo>
                    <a:pt x="1131958" y="4039101"/>
                    <a:pt x="1027278" y="3806500"/>
                    <a:pt x="835635" y="3666959"/>
                  </a:cubicBezTo>
                  <a:cubicBezTo>
                    <a:pt x="344241" y="3309105"/>
                    <a:pt x="9723" y="2729604"/>
                    <a:pt x="198" y="2032755"/>
                  </a:cubicBezTo>
                  <a:cubicBezTo>
                    <a:pt x="-10375" y="1282185"/>
                    <a:pt x="402152" y="583907"/>
                    <a:pt x="1068902" y="239197"/>
                  </a:cubicBezTo>
                  <a:cubicBezTo>
                    <a:pt x="1371905" y="82570"/>
                    <a:pt x="1685168" y="6914"/>
                    <a:pt x="1989784" y="45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el 1">
            <a:extLst>
              <a:ext uri="{FF2B5EF4-FFF2-40B4-BE49-F238E27FC236}">
                <a16:creationId xmlns:a16="http://schemas.microsoft.com/office/drawing/2014/main" id="{670BDAF3-6BDC-1E4E-B3F1-6B6BEDEBEF76}"/>
              </a:ext>
            </a:extLst>
          </p:cNvPr>
          <p:cNvSpPr>
            <a:spLocks noGrp="1"/>
          </p:cNvSpPr>
          <p:nvPr>
            <p:ph type="title"/>
          </p:nvPr>
        </p:nvSpPr>
        <p:spPr>
          <a:xfrm>
            <a:off x="435762" y="-879165"/>
            <a:ext cx="8156084" cy="2325590"/>
          </a:xfrm>
        </p:spPr>
        <p:txBody>
          <a:bodyPr>
            <a:normAutofit/>
          </a:bodyPr>
          <a:lstStyle/>
          <a:p>
            <a:r>
              <a:rPr lang="nl-NL" dirty="0"/>
              <a:t>Presenteren en nabespreken</a:t>
            </a:r>
          </a:p>
        </p:txBody>
      </p:sp>
      <p:sp>
        <p:nvSpPr>
          <p:cNvPr id="3" name="Tijdelijke aanduiding voor inhoud 2">
            <a:extLst>
              <a:ext uri="{FF2B5EF4-FFF2-40B4-BE49-F238E27FC236}">
                <a16:creationId xmlns:a16="http://schemas.microsoft.com/office/drawing/2014/main" id="{DA6A0715-2EC7-BEA1-9E83-AA877BD60738}"/>
              </a:ext>
            </a:extLst>
          </p:cNvPr>
          <p:cNvSpPr>
            <a:spLocks noGrp="1"/>
          </p:cNvSpPr>
          <p:nvPr>
            <p:ph idx="1"/>
          </p:nvPr>
        </p:nvSpPr>
        <p:spPr>
          <a:xfrm>
            <a:off x="104441" y="3283951"/>
            <a:ext cx="4451656" cy="1736522"/>
          </a:xfrm>
        </p:spPr>
        <p:txBody>
          <a:bodyPr anchor="t">
            <a:normAutofit/>
          </a:bodyPr>
          <a:lstStyle/>
          <a:p>
            <a:pPr marL="342900" indent="-342900">
              <a:buFont typeface="Arial" panose="020B0604020202020204" pitchFamily="34" charset="0"/>
              <a:buChar char="•"/>
            </a:pPr>
            <a:endParaRPr lang="nl-NL" dirty="0"/>
          </a:p>
          <a:p>
            <a:pPr algn="ctr"/>
            <a:r>
              <a:rPr lang="nl-NL" sz="2800" dirty="0"/>
              <a:t>Presenteer je moodboard in 1 minuut!</a:t>
            </a:r>
          </a:p>
        </p:txBody>
      </p:sp>
      <p:pic>
        <p:nvPicPr>
          <p:cNvPr id="5" name="Afbeelding 4">
            <a:extLst>
              <a:ext uri="{FF2B5EF4-FFF2-40B4-BE49-F238E27FC236}">
                <a16:creationId xmlns:a16="http://schemas.microsoft.com/office/drawing/2014/main" id="{C7694878-E58A-178E-BBE2-72C94747C2D2}"/>
              </a:ext>
            </a:extLst>
          </p:cNvPr>
          <p:cNvPicPr>
            <a:picLocks noChangeAspect="1"/>
          </p:cNvPicPr>
          <p:nvPr/>
        </p:nvPicPr>
        <p:blipFill>
          <a:blip r:embed="rId3"/>
          <a:stretch>
            <a:fillRect/>
          </a:stretch>
        </p:blipFill>
        <p:spPr>
          <a:xfrm>
            <a:off x="8031068" y="24254"/>
            <a:ext cx="1728436" cy="1432471"/>
          </a:xfrm>
          <a:prstGeom prst="rect">
            <a:avLst/>
          </a:prstGeom>
        </p:spPr>
      </p:pic>
      <p:pic>
        <p:nvPicPr>
          <p:cNvPr id="6" name="Afbeelding 5">
            <a:extLst>
              <a:ext uri="{FF2B5EF4-FFF2-40B4-BE49-F238E27FC236}">
                <a16:creationId xmlns:a16="http://schemas.microsoft.com/office/drawing/2014/main" id="{2620D35D-1A55-2D20-2FC4-E1DDFB6C62FB}"/>
              </a:ext>
            </a:extLst>
          </p:cNvPr>
          <p:cNvPicPr>
            <a:picLocks noChangeAspect="1"/>
          </p:cNvPicPr>
          <p:nvPr/>
        </p:nvPicPr>
        <p:blipFill>
          <a:blip r:embed="rId4"/>
          <a:stretch>
            <a:fillRect/>
          </a:stretch>
        </p:blipFill>
        <p:spPr>
          <a:xfrm>
            <a:off x="5295252" y="2882818"/>
            <a:ext cx="2158907" cy="1919027"/>
          </a:xfrm>
          <a:prstGeom prst="rect">
            <a:avLst/>
          </a:prstGeom>
        </p:spPr>
      </p:pic>
      <p:pic>
        <p:nvPicPr>
          <p:cNvPr id="4" name="Afbeelding 3">
            <a:extLst>
              <a:ext uri="{FF2B5EF4-FFF2-40B4-BE49-F238E27FC236}">
                <a16:creationId xmlns:a16="http://schemas.microsoft.com/office/drawing/2014/main" id="{A73B58BE-2CA2-FE85-3583-6A8189F44039}"/>
              </a:ext>
            </a:extLst>
          </p:cNvPr>
          <p:cNvPicPr>
            <a:picLocks noChangeAspect="1"/>
          </p:cNvPicPr>
          <p:nvPr/>
        </p:nvPicPr>
        <p:blipFill>
          <a:blip r:embed="rId5"/>
          <a:stretch>
            <a:fillRect/>
          </a:stretch>
        </p:blipFill>
        <p:spPr>
          <a:xfrm>
            <a:off x="0" y="5775708"/>
            <a:ext cx="1473427" cy="1049016"/>
          </a:xfrm>
          <a:prstGeom prst="rect">
            <a:avLst/>
          </a:prstGeom>
        </p:spPr>
      </p:pic>
      <p:pic>
        <p:nvPicPr>
          <p:cNvPr id="7" name="Afbeelding 6">
            <a:extLst>
              <a:ext uri="{FF2B5EF4-FFF2-40B4-BE49-F238E27FC236}">
                <a16:creationId xmlns:a16="http://schemas.microsoft.com/office/drawing/2014/main" id="{181BB948-99C9-9649-7E24-626807B84049}"/>
              </a:ext>
            </a:extLst>
          </p:cNvPr>
          <p:cNvPicPr>
            <a:picLocks noChangeAspect="1"/>
          </p:cNvPicPr>
          <p:nvPr/>
        </p:nvPicPr>
        <p:blipFill>
          <a:blip r:embed="rId6"/>
          <a:stretch>
            <a:fillRect/>
          </a:stretch>
        </p:blipFill>
        <p:spPr>
          <a:xfrm>
            <a:off x="9830280" y="2972365"/>
            <a:ext cx="1919028" cy="1919028"/>
          </a:xfrm>
          <a:prstGeom prst="rect">
            <a:avLst/>
          </a:prstGeom>
        </p:spPr>
      </p:pic>
    </p:spTree>
    <p:extLst>
      <p:ext uri="{BB962C8B-B14F-4D97-AF65-F5344CB8AC3E}">
        <p14:creationId xmlns:p14="http://schemas.microsoft.com/office/powerpoint/2010/main" val="10625610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Mail Icon Afbeelding door ahlangraphic · Creative Fabrica">
            <a:extLst>
              <a:ext uri="{FF2B5EF4-FFF2-40B4-BE49-F238E27FC236}">
                <a16:creationId xmlns:a16="http://schemas.microsoft.com/office/drawing/2014/main" id="{10A49080-A9E0-791F-1889-DE005FB2D4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688" y="3203131"/>
            <a:ext cx="3220544" cy="2143125"/>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670BDAF3-6BDC-1E4E-B3F1-6B6BEDEBEF76}"/>
              </a:ext>
            </a:extLst>
          </p:cNvPr>
          <p:cNvSpPr>
            <a:spLocks noGrp="1"/>
          </p:cNvSpPr>
          <p:nvPr>
            <p:ph type="title"/>
          </p:nvPr>
        </p:nvSpPr>
        <p:spPr>
          <a:xfrm>
            <a:off x="736713" y="-225988"/>
            <a:ext cx="10972800" cy="1325563"/>
          </a:xfrm>
        </p:spPr>
        <p:txBody>
          <a:bodyPr/>
          <a:lstStyle/>
          <a:p>
            <a:r>
              <a:rPr lang="nl-NL" dirty="0"/>
              <a:t>Vastleggen</a:t>
            </a:r>
          </a:p>
        </p:txBody>
      </p:sp>
      <p:sp>
        <p:nvSpPr>
          <p:cNvPr id="3" name="Tijdelijke aanduiding voor inhoud 2">
            <a:extLst>
              <a:ext uri="{FF2B5EF4-FFF2-40B4-BE49-F238E27FC236}">
                <a16:creationId xmlns:a16="http://schemas.microsoft.com/office/drawing/2014/main" id="{DA6A0715-2EC7-BEA1-9E83-AA877BD60738}"/>
              </a:ext>
            </a:extLst>
          </p:cNvPr>
          <p:cNvSpPr>
            <a:spLocks noGrp="1"/>
          </p:cNvSpPr>
          <p:nvPr>
            <p:ph idx="1"/>
          </p:nvPr>
        </p:nvSpPr>
        <p:spPr>
          <a:xfrm>
            <a:off x="609600" y="1278889"/>
            <a:ext cx="10972800" cy="4496819"/>
          </a:xfrm>
        </p:spPr>
        <p:txBody>
          <a:bodyPr>
            <a:normAutofit/>
          </a:bodyPr>
          <a:lstStyle/>
          <a:p>
            <a:pPr marL="342900" indent="-342900">
              <a:buFont typeface="Arial" panose="020B0604020202020204" pitchFamily="34" charset="0"/>
              <a:buChar char="•"/>
            </a:pPr>
            <a:endParaRPr lang="nl-NL" dirty="0"/>
          </a:p>
          <a:p>
            <a:r>
              <a:rPr lang="nl-NL" sz="2800" dirty="0"/>
              <a:t>Mail je moodboard naar je docent en doe het in je loopbaandossier/portfolio.</a:t>
            </a:r>
          </a:p>
        </p:txBody>
      </p:sp>
      <p:pic>
        <p:nvPicPr>
          <p:cNvPr id="4" name="Afbeelding 3">
            <a:extLst>
              <a:ext uri="{FF2B5EF4-FFF2-40B4-BE49-F238E27FC236}">
                <a16:creationId xmlns:a16="http://schemas.microsoft.com/office/drawing/2014/main" id="{A73B58BE-2CA2-FE85-3583-6A8189F44039}"/>
              </a:ext>
            </a:extLst>
          </p:cNvPr>
          <p:cNvPicPr>
            <a:picLocks noChangeAspect="1"/>
          </p:cNvPicPr>
          <p:nvPr/>
        </p:nvPicPr>
        <p:blipFill>
          <a:blip r:embed="rId4"/>
          <a:stretch>
            <a:fillRect/>
          </a:stretch>
        </p:blipFill>
        <p:spPr>
          <a:xfrm>
            <a:off x="0" y="5775708"/>
            <a:ext cx="1473427" cy="1049016"/>
          </a:xfrm>
          <a:prstGeom prst="rect">
            <a:avLst/>
          </a:prstGeom>
        </p:spPr>
      </p:pic>
      <p:pic>
        <p:nvPicPr>
          <p:cNvPr id="7" name="Afbeelding 6">
            <a:extLst>
              <a:ext uri="{FF2B5EF4-FFF2-40B4-BE49-F238E27FC236}">
                <a16:creationId xmlns:a16="http://schemas.microsoft.com/office/drawing/2014/main" id="{6D03FBB2-12AA-0FCA-D3C4-4BB96C4BE731}"/>
              </a:ext>
            </a:extLst>
          </p:cNvPr>
          <p:cNvPicPr>
            <a:picLocks noChangeAspect="1"/>
          </p:cNvPicPr>
          <p:nvPr/>
        </p:nvPicPr>
        <p:blipFill>
          <a:blip r:embed="rId5"/>
          <a:stretch>
            <a:fillRect/>
          </a:stretch>
        </p:blipFill>
        <p:spPr>
          <a:xfrm>
            <a:off x="10705352" y="229873"/>
            <a:ext cx="1004161" cy="1259607"/>
          </a:xfrm>
          <a:prstGeom prst="rect">
            <a:avLst/>
          </a:prstGeom>
        </p:spPr>
      </p:pic>
      <p:pic>
        <p:nvPicPr>
          <p:cNvPr id="3074" name="Picture 2" descr="Mail Vectorafbeeldingen, iconen en afbeeldingen gratis te downloaden">
            <a:extLst>
              <a:ext uri="{FF2B5EF4-FFF2-40B4-BE49-F238E27FC236}">
                <a16:creationId xmlns:a16="http://schemas.microsoft.com/office/drawing/2014/main" id="{39CF4E31-04E5-322E-7F0C-036E5155797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1864" y="3085529"/>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33784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63" name="Background Fill">
            <a:extLst>
              <a:ext uri="{FF2B5EF4-FFF2-40B4-BE49-F238E27FC236}">
                <a16:creationId xmlns:a16="http://schemas.microsoft.com/office/drawing/2014/main" id="{6DA65B90-7B06-4499-91BA-CDDD361324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496868F2-FC80-4334-887B-7DB3103A73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Freeform: Shape 66">
            <a:extLst>
              <a:ext uri="{FF2B5EF4-FFF2-40B4-BE49-F238E27FC236}">
                <a16:creationId xmlns:a16="http://schemas.microsoft.com/office/drawing/2014/main" id="{7EF79062-B5BB-45DF-810C-95A324A9D6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2140699"/>
            <a:ext cx="12192000" cy="4717301"/>
          </a:xfrm>
          <a:custGeom>
            <a:avLst/>
            <a:gdLst>
              <a:gd name="connsiteX0" fmla="*/ 8930642 w 12192000"/>
              <a:gd name="connsiteY0" fmla="*/ 4273734 h 4717301"/>
              <a:gd name="connsiteX1" fmla="*/ 9143134 w 12192000"/>
              <a:gd name="connsiteY1" fmla="*/ 4396362 h 4717301"/>
              <a:gd name="connsiteX2" fmla="*/ 9043549 w 12192000"/>
              <a:gd name="connsiteY2" fmla="*/ 4693978 h 4717301"/>
              <a:gd name="connsiteX3" fmla="*/ 8745984 w 12192000"/>
              <a:gd name="connsiteY3" fmla="*/ 4594249 h 4717301"/>
              <a:gd name="connsiteX4" fmla="*/ 8845568 w 12192000"/>
              <a:gd name="connsiteY4" fmla="*/ 4296634 h 4717301"/>
              <a:gd name="connsiteX5" fmla="*/ 8930642 w 12192000"/>
              <a:gd name="connsiteY5" fmla="*/ 4273734 h 4717301"/>
              <a:gd name="connsiteX6" fmla="*/ 9842642 w 12192000"/>
              <a:gd name="connsiteY6" fmla="*/ 3718743 h 4717301"/>
              <a:gd name="connsiteX7" fmla="*/ 10272210 w 12192000"/>
              <a:gd name="connsiteY7" fmla="*/ 3966645 h 4717301"/>
              <a:gd name="connsiteX8" fmla="*/ 10070896 w 12192000"/>
              <a:gd name="connsiteY8" fmla="*/ 4568292 h 4717301"/>
              <a:gd name="connsiteX9" fmla="*/ 9469346 w 12192000"/>
              <a:gd name="connsiteY9" fmla="*/ 4366686 h 4717301"/>
              <a:gd name="connsiteX10" fmla="*/ 9670660 w 12192000"/>
              <a:gd name="connsiteY10" fmla="*/ 3765038 h 4717301"/>
              <a:gd name="connsiteX11" fmla="*/ 9842642 w 12192000"/>
              <a:gd name="connsiteY11" fmla="*/ 3718743 h 4717301"/>
              <a:gd name="connsiteX12" fmla="*/ 0 w 12192000"/>
              <a:gd name="connsiteY12" fmla="*/ 0 h 4717301"/>
              <a:gd name="connsiteX13" fmla="*/ 12192000 w 12192000"/>
              <a:gd name="connsiteY13" fmla="*/ 0 h 4717301"/>
              <a:gd name="connsiteX14" fmla="*/ 12192000 w 12192000"/>
              <a:gd name="connsiteY14" fmla="*/ 3369891 h 4717301"/>
              <a:gd name="connsiteX15" fmla="*/ 12124015 w 12192000"/>
              <a:gd name="connsiteY15" fmla="*/ 3410713 h 4717301"/>
              <a:gd name="connsiteX16" fmla="*/ 11077457 w 12192000"/>
              <a:gd name="connsiteY16" fmla="*/ 3501725 h 4717301"/>
              <a:gd name="connsiteX17" fmla="*/ 9867246 w 12192000"/>
              <a:gd name="connsiteY17" fmla="*/ 3351592 h 4717301"/>
              <a:gd name="connsiteX18" fmla="*/ 8994802 w 12192000"/>
              <a:gd name="connsiteY18" fmla="*/ 3878378 h 4717301"/>
              <a:gd name="connsiteX19" fmla="*/ 6994655 w 12192000"/>
              <a:gd name="connsiteY19" fmla="*/ 4335637 h 4717301"/>
              <a:gd name="connsiteX20" fmla="*/ 6287534 w 12192000"/>
              <a:gd name="connsiteY20" fmla="*/ 3714199 h 4717301"/>
              <a:gd name="connsiteX21" fmla="*/ 4392596 w 12192000"/>
              <a:gd name="connsiteY21" fmla="*/ 3392344 h 4717301"/>
              <a:gd name="connsiteX22" fmla="*/ 3014500 w 12192000"/>
              <a:gd name="connsiteY22" fmla="*/ 4100222 h 4717301"/>
              <a:gd name="connsiteX23" fmla="*/ 86414 w 12192000"/>
              <a:gd name="connsiteY23" fmla="*/ 3903305 h 4717301"/>
              <a:gd name="connsiteX24" fmla="*/ 0 w 12192000"/>
              <a:gd name="connsiteY24" fmla="*/ 3840566 h 4717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192000" h="4717301">
                <a:moveTo>
                  <a:pt x="8930642" y="4273734"/>
                </a:moveTo>
                <a:cubicBezTo>
                  <a:pt x="9016941" y="4268381"/>
                  <a:pt x="9102130" y="4314070"/>
                  <a:pt x="9143134" y="4396362"/>
                </a:cubicBezTo>
                <a:cubicBezTo>
                  <a:pt x="9197806" y="4506087"/>
                  <a:pt x="9153221" y="4639333"/>
                  <a:pt x="9043549" y="4693978"/>
                </a:cubicBezTo>
                <a:cubicBezTo>
                  <a:pt x="8933879" y="4748622"/>
                  <a:pt x="8800655" y="4703973"/>
                  <a:pt x="8745984" y="4594249"/>
                </a:cubicBezTo>
                <a:cubicBezTo>
                  <a:pt x="8691311" y="4484525"/>
                  <a:pt x="8735897" y="4351279"/>
                  <a:pt x="8845568" y="4296634"/>
                </a:cubicBezTo>
                <a:cubicBezTo>
                  <a:pt x="8872986" y="4282973"/>
                  <a:pt x="8901875" y="4275517"/>
                  <a:pt x="8930642" y="4273734"/>
                </a:cubicBezTo>
                <a:close/>
                <a:moveTo>
                  <a:pt x="9842642" y="3718743"/>
                </a:moveTo>
                <a:cubicBezTo>
                  <a:pt x="10017101" y="3707923"/>
                  <a:pt x="10189318" y="3800286"/>
                  <a:pt x="10272210" y="3966645"/>
                </a:cubicBezTo>
                <a:cubicBezTo>
                  <a:pt x="10382732" y="4188458"/>
                  <a:pt x="10292600" y="4457825"/>
                  <a:pt x="10070896" y="4568292"/>
                </a:cubicBezTo>
                <a:cubicBezTo>
                  <a:pt x="9849191" y="4678760"/>
                  <a:pt x="9579867" y="4588498"/>
                  <a:pt x="9469346" y="4366686"/>
                </a:cubicBezTo>
                <a:cubicBezTo>
                  <a:pt x="9358824" y="4144873"/>
                  <a:pt x="9448956" y="3875506"/>
                  <a:pt x="9670660" y="3765038"/>
                </a:cubicBezTo>
                <a:cubicBezTo>
                  <a:pt x="9726087" y="3737421"/>
                  <a:pt x="9784490" y="3722349"/>
                  <a:pt x="9842642" y="3718743"/>
                </a:cubicBezTo>
                <a:close/>
                <a:moveTo>
                  <a:pt x="0" y="0"/>
                </a:moveTo>
                <a:lnTo>
                  <a:pt x="12192000" y="0"/>
                </a:lnTo>
                <a:lnTo>
                  <a:pt x="12192000" y="3369891"/>
                </a:lnTo>
                <a:lnTo>
                  <a:pt x="12124015" y="3410713"/>
                </a:lnTo>
                <a:cubicBezTo>
                  <a:pt x="11792041" y="3581538"/>
                  <a:pt x="11443617" y="3577252"/>
                  <a:pt x="11077457" y="3501725"/>
                </a:cubicBezTo>
                <a:cubicBezTo>
                  <a:pt x="10679189" y="3419860"/>
                  <a:pt x="10271734" y="3358281"/>
                  <a:pt x="9867246" y="3351592"/>
                </a:cubicBezTo>
                <a:cubicBezTo>
                  <a:pt x="9492336" y="3345611"/>
                  <a:pt x="9239136" y="3626329"/>
                  <a:pt x="8994802" y="3878378"/>
                </a:cubicBezTo>
                <a:cubicBezTo>
                  <a:pt x="8385954" y="4506678"/>
                  <a:pt x="7695268" y="4690742"/>
                  <a:pt x="6994655" y="4335637"/>
                </a:cubicBezTo>
                <a:cubicBezTo>
                  <a:pt x="6722938" y="4197922"/>
                  <a:pt x="6494843" y="3948626"/>
                  <a:pt x="6287534" y="3714199"/>
                </a:cubicBezTo>
                <a:cubicBezTo>
                  <a:pt x="5731733" y="3085491"/>
                  <a:pt x="5043559" y="3067499"/>
                  <a:pt x="4392596" y="3392344"/>
                </a:cubicBezTo>
                <a:cubicBezTo>
                  <a:pt x="3930423" y="3623867"/>
                  <a:pt x="3492022" y="3908604"/>
                  <a:pt x="3014500" y="4100222"/>
                </a:cubicBezTo>
                <a:cubicBezTo>
                  <a:pt x="1977820" y="4518409"/>
                  <a:pt x="973242" y="4499486"/>
                  <a:pt x="86414" y="3903305"/>
                </a:cubicBezTo>
                <a:lnTo>
                  <a:pt x="0" y="384056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10AC35B-3168-AAFC-89D3-368AD368411E}"/>
              </a:ext>
            </a:extLst>
          </p:cNvPr>
          <p:cNvSpPr>
            <a:spLocks noGrp="1"/>
          </p:cNvSpPr>
          <p:nvPr>
            <p:ph type="ctrTitle"/>
          </p:nvPr>
        </p:nvSpPr>
        <p:spPr>
          <a:xfrm>
            <a:off x="609600" y="669856"/>
            <a:ext cx="6658405" cy="1451174"/>
          </a:xfrm>
        </p:spPr>
        <p:txBody>
          <a:bodyPr anchor="ctr">
            <a:normAutofit/>
          </a:bodyPr>
          <a:lstStyle/>
          <a:p>
            <a:pPr>
              <a:lnSpc>
                <a:spcPct val="90000"/>
              </a:lnSpc>
            </a:pPr>
            <a:r>
              <a:rPr lang="nl-NL" sz="4600" b="1">
                <a:effectLst>
                  <a:outerShdw blurRad="38100" dist="38100" dir="2700000" algn="tl">
                    <a:srgbClr val="000000">
                      <a:alpha val="43137"/>
                    </a:srgbClr>
                  </a:outerShdw>
                </a:effectLst>
                <a:cs typeface="Arial" panose="020B0604020202020204" pitchFamily="34" charset="0"/>
              </a:rPr>
              <a:t>Les: </a:t>
            </a:r>
            <a:br>
              <a:rPr lang="nl-NL" sz="4600" b="1">
                <a:effectLst>
                  <a:outerShdw blurRad="38100" dist="38100" dir="2700000" algn="tl">
                    <a:srgbClr val="000000">
                      <a:alpha val="43137"/>
                    </a:srgbClr>
                  </a:outerShdw>
                </a:effectLst>
                <a:cs typeface="Arial" panose="020B0604020202020204" pitchFamily="34" charset="0"/>
              </a:rPr>
            </a:br>
            <a:r>
              <a:rPr lang="nl-NL" sz="4600" b="1">
                <a:effectLst>
                  <a:outerShdw blurRad="38100" dist="38100" dir="2700000" algn="tl">
                    <a:srgbClr val="000000">
                      <a:alpha val="43137"/>
                    </a:srgbClr>
                  </a:outerShdw>
                </a:effectLst>
                <a:cs typeface="Arial" panose="020B0604020202020204" pitchFamily="34" charset="0"/>
              </a:rPr>
              <a:t>Mijn toekomst in beeld</a:t>
            </a:r>
          </a:p>
        </p:txBody>
      </p:sp>
      <p:pic>
        <p:nvPicPr>
          <p:cNvPr id="27" name="Afbeelding 26" descr="Afbeelding met clipart, tekening, Graphics, illustratie&#10;&#10;Automatisch gegenereerde beschrijving">
            <a:extLst>
              <a:ext uri="{FF2B5EF4-FFF2-40B4-BE49-F238E27FC236}">
                <a16:creationId xmlns:a16="http://schemas.microsoft.com/office/drawing/2014/main" id="{88ABD777-7284-FAFB-52BF-AB16E45EA1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59825" y="3498574"/>
            <a:ext cx="2548367" cy="2689570"/>
          </a:xfrm>
          <a:prstGeom prst="rect">
            <a:avLst/>
          </a:prstGeom>
        </p:spPr>
      </p:pic>
      <p:pic>
        <p:nvPicPr>
          <p:cNvPr id="21" name="Afbeelding 20">
            <a:extLst>
              <a:ext uri="{FF2B5EF4-FFF2-40B4-BE49-F238E27FC236}">
                <a16:creationId xmlns:a16="http://schemas.microsoft.com/office/drawing/2014/main" id="{32BE1290-7FC3-92C2-6176-45D47A292899}"/>
              </a:ext>
            </a:extLst>
          </p:cNvPr>
          <p:cNvPicPr>
            <a:picLocks noChangeAspect="1"/>
          </p:cNvPicPr>
          <p:nvPr/>
        </p:nvPicPr>
        <p:blipFill>
          <a:blip r:embed="rId3"/>
          <a:stretch>
            <a:fillRect/>
          </a:stretch>
        </p:blipFill>
        <p:spPr>
          <a:xfrm>
            <a:off x="4539645" y="3915668"/>
            <a:ext cx="2939420" cy="2689570"/>
          </a:xfrm>
          <a:prstGeom prst="rect">
            <a:avLst/>
          </a:prstGeom>
        </p:spPr>
      </p:pic>
      <p:pic>
        <p:nvPicPr>
          <p:cNvPr id="5" name="Afbeelding 4">
            <a:extLst>
              <a:ext uri="{FF2B5EF4-FFF2-40B4-BE49-F238E27FC236}">
                <a16:creationId xmlns:a16="http://schemas.microsoft.com/office/drawing/2014/main" id="{11B7304C-2257-C1DA-A2AC-5F82F4557C3B}"/>
              </a:ext>
            </a:extLst>
          </p:cNvPr>
          <p:cNvPicPr>
            <a:picLocks noChangeAspect="1"/>
          </p:cNvPicPr>
          <p:nvPr/>
        </p:nvPicPr>
        <p:blipFill>
          <a:blip r:embed="rId4"/>
          <a:stretch>
            <a:fillRect/>
          </a:stretch>
        </p:blipFill>
        <p:spPr>
          <a:xfrm>
            <a:off x="609600" y="3593260"/>
            <a:ext cx="3496779" cy="2500196"/>
          </a:xfrm>
          <a:prstGeom prst="rect">
            <a:avLst/>
          </a:prstGeom>
        </p:spPr>
      </p:pic>
    </p:spTree>
    <p:extLst>
      <p:ext uri="{BB962C8B-B14F-4D97-AF65-F5344CB8AC3E}">
        <p14:creationId xmlns:p14="http://schemas.microsoft.com/office/powerpoint/2010/main" val="42519627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0BDAF3-6BDC-1E4E-B3F1-6B6BEDEBEF76}"/>
              </a:ext>
            </a:extLst>
          </p:cNvPr>
          <p:cNvSpPr>
            <a:spLocks noGrp="1"/>
          </p:cNvSpPr>
          <p:nvPr>
            <p:ph type="title"/>
          </p:nvPr>
        </p:nvSpPr>
        <p:spPr>
          <a:xfrm>
            <a:off x="736713" y="-225988"/>
            <a:ext cx="10972800" cy="1325563"/>
          </a:xfrm>
        </p:spPr>
        <p:txBody>
          <a:bodyPr/>
          <a:lstStyle/>
          <a:p>
            <a:r>
              <a:rPr lang="nl-NL" dirty="0"/>
              <a:t>Wat ga je deze les doen?</a:t>
            </a:r>
          </a:p>
        </p:txBody>
      </p:sp>
      <p:sp>
        <p:nvSpPr>
          <p:cNvPr id="3" name="Tijdelijke aanduiding voor inhoud 2">
            <a:extLst>
              <a:ext uri="{FF2B5EF4-FFF2-40B4-BE49-F238E27FC236}">
                <a16:creationId xmlns:a16="http://schemas.microsoft.com/office/drawing/2014/main" id="{DA6A0715-2EC7-BEA1-9E83-AA877BD60738}"/>
              </a:ext>
            </a:extLst>
          </p:cNvPr>
          <p:cNvSpPr>
            <a:spLocks noGrp="1"/>
          </p:cNvSpPr>
          <p:nvPr>
            <p:ph idx="1"/>
          </p:nvPr>
        </p:nvSpPr>
        <p:spPr>
          <a:xfrm>
            <a:off x="609600" y="1278889"/>
            <a:ext cx="10972800" cy="4496819"/>
          </a:xfrm>
        </p:spPr>
        <p:txBody>
          <a:bodyPr>
            <a:normAutofit lnSpcReduction="10000"/>
          </a:bodyPr>
          <a:lstStyle/>
          <a:p>
            <a:r>
              <a:rPr lang="nl-NL" sz="3200" dirty="0"/>
              <a:t>Lesdoelen, na deze les kan je:</a:t>
            </a:r>
          </a:p>
          <a:p>
            <a:pPr marL="342900" indent="-342900">
              <a:buFont typeface="Arial" panose="020B0604020202020204" pitchFamily="34" charset="0"/>
              <a:buChar char="•"/>
            </a:pPr>
            <a:r>
              <a:rPr lang="nl-NL" dirty="0"/>
              <a:t>Vooruitkijken naar je toekomst</a:t>
            </a:r>
          </a:p>
          <a:p>
            <a:pPr marL="342900" indent="-342900">
              <a:buFont typeface="Arial" panose="020B0604020202020204" pitchFamily="34" charset="0"/>
              <a:buChar char="•"/>
            </a:pPr>
            <a:r>
              <a:rPr lang="nl-NL" dirty="0"/>
              <a:t>Samenwerken aan een moodboard</a:t>
            </a:r>
          </a:p>
          <a:p>
            <a:pPr marL="342900" indent="-342900">
              <a:buFont typeface="Arial" panose="020B0604020202020204" pitchFamily="34" charset="0"/>
              <a:buChar char="•"/>
            </a:pPr>
            <a:r>
              <a:rPr lang="nl-NL" dirty="0"/>
              <a:t>Moodboard presenteren</a:t>
            </a:r>
          </a:p>
          <a:p>
            <a:pPr marL="342900" indent="-342900">
              <a:buFont typeface="Arial" panose="020B0604020202020204" pitchFamily="34" charset="0"/>
              <a:buChar char="•"/>
            </a:pPr>
            <a:endParaRPr lang="nl-NL" dirty="0"/>
          </a:p>
          <a:p>
            <a:r>
              <a:rPr lang="nl-NL" sz="3200" dirty="0"/>
              <a:t>Activiteiten:</a:t>
            </a:r>
          </a:p>
          <a:p>
            <a:pPr marL="342900" indent="-342900">
              <a:buFont typeface="Wingdings" panose="05000000000000000000" pitchFamily="2" charset="2"/>
              <a:buChar char="q"/>
            </a:pPr>
            <a:r>
              <a:rPr lang="nl-NL" dirty="0"/>
              <a:t>Nadenken, overleggen en samenwerken</a:t>
            </a:r>
          </a:p>
          <a:p>
            <a:pPr marL="342900" indent="-342900">
              <a:buFont typeface="Wingdings" panose="05000000000000000000" pitchFamily="2" charset="2"/>
              <a:buChar char="q"/>
            </a:pPr>
            <a:r>
              <a:rPr lang="nl-NL" dirty="0"/>
              <a:t>Je maakt een moodboard over je toekomst</a:t>
            </a:r>
          </a:p>
          <a:p>
            <a:pPr marL="342900" indent="-342900">
              <a:buFont typeface="Wingdings" panose="05000000000000000000" pitchFamily="2" charset="2"/>
              <a:buChar char="q"/>
            </a:pPr>
            <a:r>
              <a:rPr lang="nl-NL" dirty="0"/>
              <a:t>Je presenteert je moodboard</a:t>
            </a:r>
          </a:p>
        </p:txBody>
      </p:sp>
      <p:pic>
        <p:nvPicPr>
          <p:cNvPr id="4" name="Afbeelding 3">
            <a:extLst>
              <a:ext uri="{FF2B5EF4-FFF2-40B4-BE49-F238E27FC236}">
                <a16:creationId xmlns:a16="http://schemas.microsoft.com/office/drawing/2014/main" id="{A73B58BE-2CA2-FE85-3583-6A8189F44039}"/>
              </a:ext>
            </a:extLst>
          </p:cNvPr>
          <p:cNvPicPr>
            <a:picLocks noChangeAspect="1"/>
          </p:cNvPicPr>
          <p:nvPr/>
        </p:nvPicPr>
        <p:blipFill>
          <a:blip r:embed="rId3"/>
          <a:stretch>
            <a:fillRect/>
          </a:stretch>
        </p:blipFill>
        <p:spPr>
          <a:xfrm>
            <a:off x="0" y="5775708"/>
            <a:ext cx="1473427" cy="1049016"/>
          </a:xfrm>
          <a:prstGeom prst="rect">
            <a:avLst/>
          </a:prstGeom>
        </p:spPr>
      </p:pic>
      <p:pic>
        <p:nvPicPr>
          <p:cNvPr id="5" name="Afbeelding 4">
            <a:extLst>
              <a:ext uri="{FF2B5EF4-FFF2-40B4-BE49-F238E27FC236}">
                <a16:creationId xmlns:a16="http://schemas.microsoft.com/office/drawing/2014/main" id="{04711A6F-5E10-D3B8-0E90-96A64FCAEFFE}"/>
              </a:ext>
            </a:extLst>
          </p:cNvPr>
          <p:cNvPicPr>
            <a:picLocks noChangeAspect="1"/>
          </p:cNvPicPr>
          <p:nvPr/>
        </p:nvPicPr>
        <p:blipFill>
          <a:blip r:embed="rId4"/>
          <a:stretch>
            <a:fillRect/>
          </a:stretch>
        </p:blipFill>
        <p:spPr>
          <a:xfrm>
            <a:off x="7001654" y="1626738"/>
            <a:ext cx="1936824" cy="1226190"/>
          </a:xfrm>
          <a:prstGeom prst="rect">
            <a:avLst/>
          </a:prstGeom>
        </p:spPr>
      </p:pic>
      <p:pic>
        <p:nvPicPr>
          <p:cNvPr id="6" name="Afbeelding 5">
            <a:extLst>
              <a:ext uri="{FF2B5EF4-FFF2-40B4-BE49-F238E27FC236}">
                <a16:creationId xmlns:a16="http://schemas.microsoft.com/office/drawing/2014/main" id="{A9AFB78B-5616-86D1-0921-5743A5AB32C8}"/>
              </a:ext>
            </a:extLst>
          </p:cNvPr>
          <p:cNvPicPr>
            <a:picLocks noChangeAspect="1"/>
          </p:cNvPicPr>
          <p:nvPr/>
        </p:nvPicPr>
        <p:blipFill>
          <a:blip r:embed="rId5"/>
          <a:stretch>
            <a:fillRect/>
          </a:stretch>
        </p:blipFill>
        <p:spPr>
          <a:xfrm>
            <a:off x="7596014" y="4005073"/>
            <a:ext cx="1936824" cy="1788006"/>
          </a:xfrm>
          <a:prstGeom prst="rect">
            <a:avLst/>
          </a:prstGeom>
        </p:spPr>
      </p:pic>
    </p:spTree>
    <p:extLst>
      <p:ext uri="{BB962C8B-B14F-4D97-AF65-F5344CB8AC3E}">
        <p14:creationId xmlns:p14="http://schemas.microsoft.com/office/powerpoint/2010/main" val="16607123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0BDAF3-6BDC-1E4E-B3F1-6B6BEDEBEF76}"/>
              </a:ext>
            </a:extLst>
          </p:cNvPr>
          <p:cNvSpPr>
            <a:spLocks noGrp="1"/>
          </p:cNvSpPr>
          <p:nvPr>
            <p:ph type="title"/>
          </p:nvPr>
        </p:nvSpPr>
        <p:spPr>
          <a:xfrm>
            <a:off x="609600" y="-138901"/>
            <a:ext cx="10972800" cy="1325563"/>
          </a:xfrm>
        </p:spPr>
        <p:txBody>
          <a:bodyPr/>
          <a:lstStyle/>
          <a:p>
            <a:r>
              <a:rPr lang="nl-NL" dirty="0"/>
              <a:t>Welke moeilijke woorden kom je tegen?</a:t>
            </a:r>
          </a:p>
        </p:txBody>
      </p:sp>
      <p:sp>
        <p:nvSpPr>
          <p:cNvPr id="3" name="Tijdelijke aanduiding voor inhoud 2">
            <a:extLst>
              <a:ext uri="{FF2B5EF4-FFF2-40B4-BE49-F238E27FC236}">
                <a16:creationId xmlns:a16="http://schemas.microsoft.com/office/drawing/2014/main" id="{DA6A0715-2EC7-BEA1-9E83-AA877BD60738}"/>
              </a:ext>
            </a:extLst>
          </p:cNvPr>
          <p:cNvSpPr>
            <a:spLocks noGrp="1"/>
          </p:cNvSpPr>
          <p:nvPr>
            <p:ph idx="1"/>
          </p:nvPr>
        </p:nvSpPr>
        <p:spPr>
          <a:xfrm>
            <a:off x="609600" y="1551032"/>
            <a:ext cx="3674301" cy="4224675"/>
          </a:xfrm>
        </p:spPr>
        <p:txBody>
          <a:bodyPr/>
          <a:lstStyle/>
          <a:p>
            <a:pPr marL="342900" indent="-342900">
              <a:buFont typeface="Arial" panose="020B0604020202020204" pitchFamily="34" charset="0"/>
              <a:buChar char="•"/>
            </a:pPr>
            <a:r>
              <a:rPr lang="nl-NL" b="1" i="1" dirty="0"/>
              <a:t>Moodboard</a:t>
            </a:r>
            <a:br>
              <a:rPr lang="nl-NL" dirty="0"/>
            </a:br>
            <a:r>
              <a:rPr lang="nl-NL" dirty="0"/>
              <a:t>= een manier waarop je met </a:t>
            </a:r>
            <a:br>
              <a:rPr lang="nl-NL" dirty="0"/>
            </a:br>
            <a:r>
              <a:rPr lang="nl-NL" dirty="0"/>
              <a:t>plaatjes een </a:t>
            </a:r>
            <a:r>
              <a:rPr lang="nl-NL" i="1" dirty="0"/>
              <a:t>gedachte</a:t>
            </a:r>
            <a:r>
              <a:rPr lang="nl-NL" dirty="0"/>
              <a:t>, </a:t>
            </a:r>
            <a:r>
              <a:rPr lang="nl-NL" i="1" dirty="0"/>
              <a:t>gevoel</a:t>
            </a:r>
            <a:r>
              <a:rPr lang="nl-NL" dirty="0"/>
              <a:t>, of </a:t>
            </a:r>
            <a:r>
              <a:rPr lang="nl-NL" i="1" dirty="0"/>
              <a:t>idee</a:t>
            </a:r>
            <a:r>
              <a:rPr lang="nl-NL" dirty="0"/>
              <a:t> laat zien. Een moodboard kan ook of </a:t>
            </a:r>
            <a:r>
              <a:rPr lang="nl-NL" i="1" dirty="0"/>
              <a:t>antwoord</a:t>
            </a:r>
            <a:r>
              <a:rPr lang="nl-NL" dirty="0"/>
              <a:t> geven op een vraag</a:t>
            </a:r>
          </a:p>
        </p:txBody>
      </p:sp>
      <p:pic>
        <p:nvPicPr>
          <p:cNvPr id="4" name="Afbeelding 3">
            <a:extLst>
              <a:ext uri="{FF2B5EF4-FFF2-40B4-BE49-F238E27FC236}">
                <a16:creationId xmlns:a16="http://schemas.microsoft.com/office/drawing/2014/main" id="{A73B58BE-2CA2-FE85-3583-6A8189F44039}"/>
              </a:ext>
            </a:extLst>
          </p:cNvPr>
          <p:cNvPicPr>
            <a:picLocks noChangeAspect="1"/>
          </p:cNvPicPr>
          <p:nvPr/>
        </p:nvPicPr>
        <p:blipFill>
          <a:blip r:embed="rId2"/>
          <a:stretch>
            <a:fillRect/>
          </a:stretch>
        </p:blipFill>
        <p:spPr>
          <a:xfrm>
            <a:off x="0" y="5775708"/>
            <a:ext cx="1473427" cy="1049016"/>
          </a:xfrm>
          <a:prstGeom prst="rect">
            <a:avLst/>
          </a:prstGeom>
        </p:spPr>
      </p:pic>
      <p:pic>
        <p:nvPicPr>
          <p:cNvPr id="5" name="Picture 2" descr="Tip: maak een moodboard van je loopbaan!">
            <a:extLst>
              <a:ext uri="{FF2B5EF4-FFF2-40B4-BE49-F238E27FC236}">
                <a16:creationId xmlns:a16="http://schemas.microsoft.com/office/drawing/2014/main" id="{9844F659-A888-F2A9-6AF6-F7EBEC5AA6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0216" y="1186662"/>
            <a:ext cx="7561784" cy="567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23650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26AA45-D82F-7ABA-3E34-57AC9531F5EF}"/>
            </a:ext>
          </a:extLst>
        </p:cNvPr>
        <p:cNvGrpSpPr/>
        <p:nvPr/>
      </p:nvGrpSpPr>
      <p:grpSpPr>
        <a:xfrm>
          <a:off x="0" y="0"/>
          <a:ext cx="0" cy="0"/>
          <a:chOff x="0" y="0"/>
          <a:chExt cx="0" cy="0"/>
        </a:xfrm>
      </p:grpSpPr>
      <p:pic>
        <p:nvPicPr>
          <p:cNvPr id="4" name="Afbeelding 3">
            <a:extLst>
              <a:ext uri="{FF2B5EF4-FFF2-40B4-BE49-F238E27FC236}">
                <a16:creationId xmlns:a16="http://schemas.microsoft.com/office/drawing/2014/main" id="{44379A70-11F2-A4B6-1E02-A95C4902C169}"/>
              </a:ext>
            </a:extLst>
          </p:cNvPr>
          <p:cNvPicPr>
            <a:picLocks noChangeAspect="1"/>
          </p:cNvPicPr>
          <p:nvPr/>
        </p:nvPicPr>
        <p:blipFill>
          <a:blip r:embed="rId3"/>
          <a:stretch>
            <a:fillRect/>
          </a:stretch>
        </p:blipFill>
        <p:spPr>
          <a:xfrm>
            <a:off x="0" y="5775708"/>
            <a:ext cx="1473427" cy="1049016"/>
          </a:xfrm>
          <a:prstGeom prst="rect">
            <a:avLst/>
          </a:prstGeom>
        </p:spPr>
      </p:pic>
      <p:sp>
        <p:nvSpPr>
          <p:cNvPr id="2" name="Titel 1">
            <a:extLst>
              <a:ext uri="{FF2B5EF4-FFF2-40B4-BE49-F238E27FC236}">
                <a16:creationId xmlns:a16="http://schemas.microsoft.com/office/drawing/2014/main" id="{931D7C74-0951-E8CA-88DE-EB4A4E56573C}"/>
              </a:ext>
            </a:extLst>
          </p:cNvPr>
          <p:cNvSpPr>
            <a:spLocks noGrp="1"/>
          </p:cNvSpPr>
          <p:nvPr>
            <p:ph type="title"/>
          </p:nvPr>
        </p:nvSpPr>
        <p:spPr>
          <a:xfrm>
            <a:off x="609600" y="-138901"/>
            <a:ext cx="10972800" cy="1325563"/>
          </a:xfrm>
        </p:spPr>
        <p:txBody>
          <a:bodyPr/>
          <a:lstStyle/>
          <a:p>
            <a:r>
              <a:rPr lang="nl-NL" dirty="0"/>
              <a:t>Opdracht</a:t>
            </a:r>
          </a:p>
        </p:txBody>
      </p:sp>
      <p:sp>
        <p:nvSpPr>
          <p:cNvPr id="3" name="Tijdelijke aanduiding voor inhoud 2">
            <a:extLst>
              <a:ext uri="{FF2B5EF4-FFF2-40B4-BE49-F238E27FC236}">
                <a16:creationId xmlns:a16="http://schemas.microsoft.com/office/drawing/2014/main" id="{2A415E17-CB38-1FA0-A90E-2546F0B07CD1}"/>
              </a:ext>
            </a:extLst>
          </p:cNvPr>
          <p:cNvSpPr>
            <a:spLocks noGrp="1"/>
          </p:cNvSpPr>
          <p:nvPr>
            <p:ph idx="1"/>
          </p:nvPr>
        </p:nvSpPr>
        <p:spPr>
          <a:xfrm>
            <a:off x="609600" y="1551034"/>
            <a:ext cx="10972800" cy="4352462"/>
          </a:xfrm>
        </p:spPr>
        <p:txBody>
          <a:bodyPr>
            <a:normAutofit lnSpcReduction="10000"/>
          </a:bodyPr>
          <a:lstStyle/>
          <a:p>
            <a:pPr marL="457200" indent="-457200">
              <a:buFont typeface="+mj-lt"/>
              <a:buAutoNum type="arabicPeriod"/>
            </a:pPr>
            <a:r>
              <a:rPr lang="nl-NL" sz="2400" dirty="0"/>
              <a:t>Je werkt in een groepje van drie leerlingen</a:t>
            </a:r>
            <a:br>
              <a:rPr lang="nl-NL" sz="2400" dirty="0"/>
            </a:br>
            <a:endParaRPr lang="nl-NL" sz="2400" dirty="0"/>
          </a:p>
          <a:p>
            <a:pPr marL="457200" indent="-457200">
              <a:buFont typeface="+mj-lt"/>
              <a:buAutoNum type="arabicPeriod"/>
            </a:pPr>
            <a:r>
              <a:rPr lang="nl-NL" sz="2400" dirty="0"/>
              <a:t>Volg alle 5 stappen </a:t>
            </a:r>
            <a:r>
              <a:rPr lang="nl-NL" sz="2400" b="1" u="sng" dirty="0"/>
              <a:t>in 35 minuten</a:t>
            </a:r>
            <a:br>
              <a:rPr lang="nl-NL" sz="2400" dirty="0"/>
            </a:br>
            <a:br>
              <a:rPr lang="nl-NL" sz="2400" i="1" dirty="0"/>
            </a:br>
            <a:endParaRPr lang="nl-NL" sz="2400" i="1" dirty="0"/>
          </a:p>
          <a:p>
            <a:pPr marL="457200" indent="-457200">
              <a:buFont typeface="+mj-lt"/>
              <a:buAutoNum type="arabicPeriod"/>
            </a:pPr>
            <a:r>
              <a:rPr lang="nl-NL" sz="2400" dirty="0"/>
              <a:t>Presenteer je moodboard </a:t>
            </a:r>
            <a:r>
              <a:rPr lang="nl-NL" sz="2400" b="1" u="sng" dirty="0"/>
              <a:t>in 1 minuut</a:t>
            </a:r>
            <a:br>
              <a:rPr lang="nl-NL" sz="2400" dirty="0"/>
            </a:br>
            <a:br>
              <a:rPr lang="nl-NL" sz="2400" i="1" dirty="0"/>
            </a:br>
            <a:endParaRPr lang="nl-NL" sz="2400" i="1" dirty="0"/>
          </a:p>
          <a:p>
            <a:pPr marL="457200" indent="-457200">
              <a:buFont typeface="+mj-lt"/>
              <a:buAutoNum type="arabicPeriod"/>
            </a:pPr>
            <a:r>
              <a:rPr lang="nl-NL" sz="2400" dirty="0"/>
              <a:t>Lever je moodboard (per mail) in bij je docent en doe je moodboard in je loopbaandossier of portfolio.</a:t>
            </a:r>
          </a:p>
        </p:txBody>
      </p:sp>
      <p:pic>
        <p:nvPicPr>
          <p:cNvPr id="1030" name="Picture 6" descr="42.800+ Stappen Stockfoto's, afbeeldingen en royalty-free beelden - iStock  | Stappenplan, Proces, Voetstappen">
            <a:extLst>
              <a:ext uri="{FF2B5EF4-FFF2-40B4-BE49-F238E27FC236}">
                <a16:creationId xmlns:a16="http://schemas.microsoft.com/office/drawing/2014/main" id="{8E88AF8E-77D7-7579-60AA-4152730468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7046892" y="2346309"/>
            <a:ext cx="1001855" cy="100185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Wat is de regel van drie?">
            <a:extLst>
              <a:ext uri="{FF2B5EF4-FFF2-40B4-BE49-F238E27FC236}">
                <a16:creationId xmlns:a16="http://schemas.microsoft.com/office/drawing/2014/main" id="{A52FE5D2-563C-B00E-2127-9ADC2EBA66F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6960304" y="1267137"/>
            <a:ext cx="1380781" cy="79610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Klok 35 minuten vectorgrafiek | Premium Vector">
            <a:extLst>
              <a:ext uri="{FF2B5EF4-FFF2-40B4-BE49-F238E27FC236}">
                <a16:creationId xmlns:a16="http://schemas.microsoft.com/office/drawing/2014/main" id="{74578851-77BB-ACE6-3C4A-D93C1E227A9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64050" y="2355580"/>
            <a:ext cx="1001856" cy="100185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Training presenteren | Geen spreekangst meer">
            <a:extLst>
              <a:ext uri="{FF2B5EF4-FFF2-40B4-BE49-F238E27FC236}">
                <a16:creationId xmlns:a16="http://schemas.microsoft.com/office/drawing/2014/main" id="{D9388806-90E2-E098-0AB7-31CCE155072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48746" y="2897204"/>
            <a:ext cx="2821583" cy="1587352"/>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Een uur stopwatch pictogram timer symbool kooktijd cosmetische of chemische  toepassingstijd 1 uur wachttijd vectorillustratie | Premium Vector">
            <a:extLst>
              <a:ext uri="{FF2B5EF4-FFF2-40B4-BE49-F238E27FC236}">
                <a16:creationId xmlns:a16="http://schemas.microsoft.com/office/drawing/2014/main" id="{E3CE3A83-DF70-028B-CB47-5F0923033CE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32336" y="3309845"/>
            <a:ext cx="1016411" cy="1016411"/>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16" descr="Email, Open Mail Icon Afbeelding door hr-gold · Creative Fabrica">
            <a:extLst>
              <a:ext uri="{FF2B5EF4-FFF2-40B4-BE49-F238E27FC236}">
                <a16:creationId xmlns:a16="http://schemas.microsoft.com/office/drawing/2014/main" id="{641A0A5B-D0BF-C967-BF72-01BBB12AEC03}"/>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AutoShape 18" descr="Email, Open Mail Icon Afbeelding door hr-gold · Creative Fabrica">
            <a:extLst>
              <a:ext uri="{FF2B5EF4-FFF2-40B4-BE49-F238E27FC236}">
                <a16:creationId xmlns:a16="http://schemas.microsoft.com/office/drawing/2014/main" id="{5C86811E-5968-CE1A-DC43-277CC5E5F572}"/>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7" name="AutoShape 20" descr="Email, Open Mail Icon Afbeelding door hr-gold · Creative Fabrica">
            <a:extLst>
              <a:ext uri="{FF2B5EF4-FFF2-40B4-BE49-F238E27FC236}">
                <a16:creationId xmlns:a16="http://schemas.microsoft.com/office/drawing/2014/main" id="{EA497F8E-0B57-5C23-CCC2-0A117E027224}"/>
              </a:ext>
            </a:extLst>
          </p:cNvPr>
          <p:cNvSpPr>
            <a:spLocks noChangeAspect="1" noChangeArrowheads="1"/>
          </p:cNvSpPr>
          <p:nvPr/>
        </p:nvSpPr>
        <p:spPr bwMode="auto">
          <a:xfrm>
            <a:off x="10876155" y="3455864"/>
            <a:ext cx="2003503" cy="200350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Tree>
    <p:extLst>
      <p:ext uri="{BB962C8B-B14F-4D97-AF65-F5344CB8AC3E}">
        <p14:creationId xmlns:p14="http://schemas.microsoft.com/office/powerpoint/2010/main" val="28797320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0BDAF3-6BDC-1E4E-B3F1-6B6BEDEBEF76}"/>
              </a:ext>
            </a:extLst>
          </p:cNvPr>
          <p:cNvSpPr>
            <a:spLocks noGrp="1"/>
          </p:cNvSpPr>
          <p:nvPr>
            <p:ph type="title"/>
          </p:nvPr>
        </p:nvSpPr>
        <p:spPr>
          <a:xfrm>
            <a:off x="736713" y="-225988"/>
            <a:ext cx="10972800" cy="1325563"/>
          </a:xfrm>
        </p:spPr>
        <p:txBody>
          <a:bodyPr/>
          <a:lstStyle/>
          <a:p>
            <a:r>
              <a:rPr lang="nl-NL" dirty="0"/>
              <a:t>Stappenplan voor moodboard</a:t>
            </a:r>
          </a:p>
        </p:txBody>
      </p:sp>
      <p:sp>
        <p:nvSpPr>
          <p:cNvPr id="3" name="Tijdelijke aanduiding voor inhoud 2">
            <a:extLst>
              <a:ext uri="{FF2B5EF4-FFF2-40B4-BE49-F238E27FC236}">
                <a16:creationId xmlns:a16="http://schemas.microsoft.com/office/drawing/2014/main" id="{DA6A0715-2EC7-BEA1-9E83-AA877BD60738}"/>
              </a:ext>
            </a:extLst>
          </p:cNvPr>
          <p:cNvSpPr>
            <a:spLocks noGrp="1"/>
          </p:cNvSpPr>
          <p:nvPr>
            <p:ph idx="1"/>
          </p:nvPr>
        </p:nvSpPr>
        <p:spPr>
          <a:xfrm>
            <a:off x="1563623" y="1278890"/>
            <a:ext cx="10145889" cy="2266416"/>
          </a:xfrm>
        </p:spPr>
        <p:txBody>
          <a:bodyPr>
            <a:normAutofit/>
          </a:bodyPr>
          <a:lstStyle/>
          <a:p>
            <a:r>
              <a:rPr lang="nl-NL" sz="3200" b="1" dirty="0"/>
              <a:t>🧠 Stap 1: Denk na over je toekomst.</a:t>
            </a:r>
          </a:p>
          <a:p>
            <a:r>
              <a:rPr lang="nl-NL" sz="2800" dirty="0"/>
              <a:t>Je gaat met de hele klas in gesprek over je toekomst.</a:t>
            </a:r>
            <a:br>
              <a:rPr lang="nl-NL" sz="2800" dirty="0"/>
            </a:br>
            <a:br>
              <a:rPr lang="nl-NL" sz="2800" dirty="0"/>
            </a:br>
            <a:r>
              <a:rPr lang="nl-NL" sz="2800" dirty="0"/>
              <a:t>Geef antwoord op de vragen:</a:t>
            </a:r>
          </a:p>
          <a:p>
            <a:endParaRPr lang="nl-NL" sz="3200" dirty="0"/>
          </a:p>
        </p:txBody>
      </p:sp>
      <p:pic>
        <p:nvPicPr>
          <p:cNvPr id="4" name="Afbeelding 3">
            <a:extLst>
              <a:ext uri="{FF2B5EF4-FFF2-40B4-BE49-F238E27FC236}">
                <a16:creationId xmlns:a16="http://schemas.microsoft.com/office/drawing/2014/main" id="{A73B58BE-2CA2-FE85-3583-6A8189F44039}"/>
              </a:ext>
            </a:extLst>
          </p:cNvPr>
          <p:cNvPicPr>
            <a:picLocks noChangeAspect="1"/>
          </p:cNvPicPr>
          <p:nvPr/>
        </p:nvPicPr>
        <p:blipFill>
          <a:blip r:embed="rId3"/>
          <a:stretch>
            <a:fillRect/>
          </a:stretch>
        </p:blipFill>
        <p:spPr>
          <a:xfrm>
            <a:off x="0" y="5775708"/>
            <a:ext cx="1473427" cy="1049016"/>
          </a:xfrm>
          <a:prstGeom prst="rect">
            <a:avLst/>
          </a:prstGeom>
        </p:spPr>
      </p:pic>
      <p:pic>
        <p:nvPicPr>
          <p:cNvPr id="5" name="Afbeelding 4">
            <a:extLst>
              <a:ext uri="{FF2B5EF4-FFF2-40B4-BE49-F238E27FC236}">
                <a16:creationId xmlns:a16="http://schemas.microsoft.com/office/drawing/2014/main" id="{85909D09-7E50-8874-793E-8DFCC2B73E2F}"/>
              </a:ext>
            </a:extLst>
          </p:cNvPr>
          <p:cNvPicPr>
            <a:picLocks noChangeAspect="1"/>
          </p:cNvPicPr>
          <p:nvPr/>
        </p:nvPicPr>
        <p:blipFill>
          <a:blip r:embed="rId4"/>
          <a:stretch>
            <a:fillRect/>
          </a:stretch>
        </p:blipFill>
        <p:spPr>
          <a:xfrm>
            <a:off x="9909224" y="389722"/>
            <a:ext cx="1800289" cy="889167"/>
          </a:xfrm>
          <a:prstGeom prst="rect">
            <a:avLst/>
          </a:prstGeom>
        </p:spPr>
      </p:pic>
      <p:sp>
        <p:nvSpPr>
          <p:cNvPr id="8" name="Tekstvak 7">
            <a:extLst>
              <a:ext uri="{FF2B5EF4-FFF2-40B4-BE49-F238E27FC236}">
                <a16:creationId xmlns:a16="http://schemas.microsoft.com/office/drawing/2014/main" id="{56F8E627-9FA3-7EAA-9DBC-EF77A2A46D3B}"/>
              </a:ext>
            </a:extLst>
          </p:cNvPr>
          <p:cNvSpPr txBox="1"/>
          <p:nvPr/>
        </p:nvSpPr>
        <p:spPr>
          <a:xfrm>
            <a:off x="1563623" y="3586589"/>
            <a:ext cx="6096000" cy="523220"/>
          </a:xfrm>
          <a:prstGeom prst="rect">
            <a:avLst/>
          </a:prstGeom>
          <a:noFill/>
        </p:spPr>
        <p:txBody>
          <a:bodyPr wrap="square">
            <a:spAutoFit/>
          </a:bodyPr>
          <a:lstStyle/>
          <a:p>
            <a:r>
              <a:rPr lang="nl-NL" sz="2800" i="1" dirty="0"/>
              <a:t>Wat vind ik leuk om te doen?</a:t>
            </a:r>
          </a:p>
        </p:txBody>
      </p:sp>
      <p:sp>
        <p:nvSpPr>
          <p:cNvPr id="10" name="Tekstvak 9">
            <a:extLst>
              <a:ext uri="{FF2B5EF4-FFF2-40B4-BE49-F238E27FC236}">
                <a16:creationId xmlns:a16="http://schemas.microsoft.com/office/drawing/2014/main" id="{1CC85FDB-0AF6-7729-854E-CB6A4E2E36F0}"/>
              </a:ext>
            </a:extLst>
          </p:cNvPr>
          <p:cNvSpPr txBox="1"/>
          <p:nvPr/>
        </p:nvSpPr>
        <p:spPr>
          <a:xfrm>
            <a:off x="1563623" y="4398183"/>
            <a:ext cx="6096000" cy="523220"/>
          </a:xfrm>
          <a:prstGeom prst="rect">
            <a:avLst/>
          </a:prstGeom>
          <a:noFill/>
        </p:spPr>
        <p:txBody>
          <a:bodyPr wrap="square">
            <a:spAutoFit/>
          </a:bodyPr>
          <a:lstStyle/>
          <a:p>
            <a:r>
              <a:rPr lang="nl-NL" sz="2800" i="1" dirty="0"/>
              <a:t>Wat kan ik goed?</a:t>
            </a:r>
          </a:p>
        </p:txBody>
      </p:sp>
      <p:sp>
        <p:nvSpPr>
          <p:cNvPr id="12" name="Tekstvak 11">
            <a:extLst>
              <a:ext uri="{FF2B5EF4-FFF2-40B4-BE49-F238E27FC236}">
                <a16:creationId xmlns:a16="http://schemas.microsoft.com/office/drawing/2014/main" id="{E946AB4A-16CF-413A-D48E-9C9F5B7DDC82}"/>
              </a:ext>
            </a:extLst>
          </p:cNvPr>
          <p:cNvSpPr txBox="1"/>
          <p:nvPr/>
        </p:nvSpPr>
        <p:spPr>
          <a:xfrm>
            <a:off x="1563623" y="5209777"/>
            <a:ext cx="6096000" cy="523220"/>
          </a:xfrm>
          <a:prstGeom prst="rect">
            <a:avLst/>
          </a:prstGeom>
          <a:noFill/>
        </p:spPr>
        <p:txBody>
          <a:bodyPr wrap="square">
            <a:spAutoFit/>
          </a:bodyPr>
          <a:lstStyle/>
          <a:p>
            <a:r>
              <a:rPr lang="nl-NL" sz="2800" i="1" dirty="0"/>
              <a:t>Wat lijkt me een leuke baan?</a:t>
            </a:r>
          </a:p>
        </p:txBody>
      </p:sp>
      <p:pic>
        <p:nvPicPr>
          <p:cNvPr id="13" name="Afbeelding 12">
            <a:extLst>
              <a:ext uri="{FF2B5EF4-FFF2-40B4-BE49-F238E27FC236}">
                <a16:creationId xmlns:a16="http://schemas.microsoft.com/office/drawing/2014/main" id="{1C1B6CDB-6A3A-D5B6-BFC8-1F9BDAE1B51E}"/>
              </a:ext>
            </a:extLst>
          </p:cNvPr>
          <p:cNvPicPr>
            <a:picLocks noChangeAspect="1"/>
          </p:cNvPicPr>
          <p:nvPr/>
        </p:nvPicPr>
        <p:blipFill>
          <a:blip r:embed="rId5"/>
          <a:stretch>
            <a:fillRect/>
          </a:stretch>
        </p:blipFill>
        <p:spPr>
          <a:xfrm>
            <a:off x="8412926" y="2662230"/>
            <a:ext cx="2619029" cy="2619029"/>
          </a:xfrm>
          <a:prstGeom prst="rect">
            <a:avLst/>
          </a:prstGeom>
        </p:spPr>
      </p:pic>
    </p:spTree>
    <p:extLst>
      <p:ext uri="{BB962C8B-B14F-4D97-AF65-F5344CB8AC3E}">
        <p14:creationId xmlns:p14="http://schemas.microsoft.com/office/powerpoint/2010/main" val="4246631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84E9EC-45BB-2D33-CA1D-8C37C9D1257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47CEB84-F574-09CF-FEB8-20B3FDE9203D}"/>
              </a:ext>
            </a:extLst>
          </p:cNvPr>
          <p:cNvSpPr>
            <a:spLocks noGrp="1"/>
          </p:cNvSpPr>
          <p:nvPr>
            <p:ph type="title"/>
          </p:nvPr>
        </p:nvSpPr>
        <p:spPr>
          <a:xfrm>
            <a:off x="736713" y="-225988"/>
            <a:ext cx="10972800" cy="1325563"/>
          </a:xfrm>
        </p:spPr>
        <p:txBody>
          <a:bodyPr/>
          <a:lstStyle/>
          <a:p>
            <a:r>
              <a:rPr lang="nl-NL" dirty="0"/>
              <a:t>Stappenplan voor moodboard</a:t>
            </a:r>
          </a:p>
        </p:txBody>
      </p:sp>
      <p:pic>
        <p:nvPicPr>
          <p:cNvPr id="4" name="Afbeelding 3">
            <a:extLst>
              <a:ext uri="{FF2B5EF4-FFF2-40B4-BE49-F238E27FC236}">
                <a16:creationId xmlns:a16="http://schemas.microsoft.com/office/drawing/2014/main" id="{4CC890AD-695E-F8D7-EA8B-FE3127D03DA0}"/>
              </a:ext>
            </a:extLst>
          </p:cNvPr>
          <p:cNvPicPr>
            <a:picLocks noChangeAspect="1"/>
          </p:cNvPicPr>
          <p:nvPr/>
        </p:nvPicPr>
        <p:blipFill>
          <a:blip r:embed="rId3"/>
          <a:stretch>
            <a:fillRect/>
          </a:stretch>
        </p:blipFill>
        <p:spPr>
          <a:xfrm>
            <a:off x="0" y="5775708"/>
            <a:ext cx="1473427" cy="1049016"/>
          </a:xfrm>
          <a:prstGeom prst="rect">
            <a:avLst/>
          </a:prstGeom>
        </p:spPr>
      </p:pic>
      <p:pic>
        <p:nvPicPr>
          <p:cNvPr id="5" name="Afbeelding 4">
            <a:extLst>
              <a:ext uri="{FF2B5EF4-FFF2-40B4-BE49-F238E27FC236}">
                <a16:creationId xmlns:a16="http://schemas.microsoft.com/office/drawing/2014/main" id="{D9370628-A8C7-213B-4C77-380DCB47A90B}"/>
              </a:ext>
            </a:extLst>
          </p:cNvPr>
          <p:cNvPicPr>
            <a:picLocks noChangeAspect="1"/>
          </p:cNvPicPr>
          <p:nvPr/>
        </p:nvPicPr>
        <p:blipFill>
          <a:blip r:embed="rId4"/>
          <a:stretch>
            <a:fillRect/>
          </a:stretch>
        </p:blipFill>
        <p:spPr>
          <a:xfrm>
            <a:off x="9909224" y="389722"/>
            <a:ext cx="1800289" cy="889167"/>
          </a:xfrm>
          <a:prstGeom prst="rect">
            <a:avLst/>
          </a:prstGeom>
        </p:spPr>
      </p:pic>
      <p:sp>
        <p:nvSpPr>
          <p:cNvPr id="6" name="Tijdelijke aanduiding voor inhoud 2">
            <a:extLst>
              <a:ext uri="{FF2B5EF4-FFF2-40B4-BE49-F238E27FC236}">
                <a16:creationId xmlns:a16="http://schemas.microsoft.com/office/drawing/2014/main" id="{B4935B92-6D84-5F18-1552-0481C74C6F87}"/>
              </a:ext>
            </a:extLst>
          </p:cNvPr>
          <p:cNvSpPr txBox="1">
            <a:spLocks/>
          </p:cNvSpPr>
          <p:nvPr/>
        </p:nvSpPr>
        <p:spPr>
          <a:xfrm>
            <a:off x="1060763" y="1458203"/>
            <a:ext cx="10648750" cy="1970797"/>
          </a:xfrm>
          <a:prstGeom prst="rect">
            <a:avLst/>
          </a:prstGeom>
        </p:spPr>
        <p:txBody>
          <a:bodyPr vert="horz" lIns="91440" tIns="45720" rIns="91440" bIns="45720" rtlCol="0">
            <a:normAutofit/>
          </a:bodyPr>
          <a:lstStyle>
            <a:lvl1pPr marL="0" indent="0" algn="l" defTabSz="914400" rtl="0" eaLnBrk="1" latinLnBrk="0" hangingPunct="1">
              <a:lnSpc>
                <a:spcPct val="110000"/>
              </a:lnSpc>
              <a:spcBef>
                <a:spcPts val="1000"/>
              </a:spcBef>
              <a:buClr>
                <a:schemeClr val="accent5"/>
              </a:buClr>
              <a:buFont typeface="Avenir Next LT Pro" panose="020B0504020202020204" pitchFamily="34" charset="0"/>
              <a:buNone/>
              <a:defRPr sz="2000" kern="1200">
                <a:solidFill>
                  <a:schemeClr val="tx1"/>
                </a:solidFill>
                <a:latin typeface="+mn-lt"/>
                <a:ea typeface="+mn-ea"/>
                <a:cs typeface="+mn-cs"/>
              </a:defRPr>
            </a:lvl1pPr>
            <a:lvl2pPr marL="228600" indent="0" algn="l" defTabSz="914400" rtl="0" eaLnBrk="1" latinLnBrk="0" hangingPunct="1">
              <a:lnSpc>
                <a:spcPct val="110000"/>
              </a:lnSpc>
              <a:spcBef>
                <a:spcPts val="500"/>
              </a:spcBef>
              <a:buClr>
                <a:schemeClr val="accent5"/>
              </a:buClr>
              <a:buFont typeface="Avenir Next LT Pro" panose="020B0504020202020204" pitchFamily="34" charset="0"/>
              <a:buNone/>
              <a:defRPr sz="1800" kern="1200">
                <a:solidFill>
                  <a:schemeClr val="tx1"/>
                </a:solidFill>
                <a:latin typeface="+mn-lt"/>
                <a:ea typeface="+mn-ea"/>
                <a:cs typeface="+mn-cs"/>
              </a:defRPr>
            </a:lvl2pPr>
            <a:lvl3pPr marL="457200" indent="0" algn="l" defTabSz="914400" rtl="0" eaLnBrk="1" latinLnBrk="0" hangingPunct="1">
              <a:lnSpc>
                <a:spcPct val="110000"/>
              </a:lnSpc>
              <a:spcBef>
                <a:spcPts val="500"/>
              </a:spcBef>
              <a:buClr>
                <a:schemeClr val="accent5"/>
              </a:buClr>
              <a:buFont typeface="Avenir Next LT Pro" panose="020B0504020202020204" pitchFamily="34" charset="0"/>
              <a:buNone/>
              <a:defRPr sz="1600" kern="1200">
                <a:solidFill>
                  <a:schemeClr val="tx1"/>
                </a:solidFill>
                <a:latin typeface="+mn-lt"/>
                <a:ea typeface="+mn-ea"/>
                <a:cs typeface="+mn-cs"/>
              </a:defRPr>
            </a:lvl3pPr>
            <a:lvl4pPr marL="685800" indent="0" algn="l" defTabSz="914400" rtl="0" eaLnBrk="1" latinLnBrk="0" hangingPunct="1">
              <a:lnSpc>
                <a:spcPct val="110000"/>
              </a:lnSpc>
              <a:spcBef>
                <a:spcPts val="500"/>
              </a:spcBef>
              <a:buClr>
                <a:schemeClr val="accent5"/>
              </a:buClr>
              <a:buFont typeface="Avenir Next LT Pro" panose="020B0504020202020204" pitchFamily="34" charset="0"/>
              <a:buNone/>
              <a:defRPr sz="1400" kern="1200">
                <a:solidFill>
                  <a:schemeClr val="tx1"/>
                </a:solidFill>
                <a:latin typeface="+mn-lt"/>
                <a:ea typeface="+mn-ea"/>
                <a:cs typeface="+mn-cs"/>
              </a:defRPr>
            </a:lvl4pPr>
            <a:lvl5pPr marL="914400" indent="0" algn="l" defTabSz="914400" rtl="0" eaLnBrk="1" latinLnBrk="0" hangingPunct="1">
              <a:lnSpc>
                <a:spcPct val="110000"/>
              </a:lnSpc>
              <a:spcBef>
                <a:spcPts val="500"/>
              </a:spcBef>
              <a:buClr>
                <a:schemeClr val="accent5"/>
              </a:buClr>
              <a:buFont typeface="Avenir Next LT Pro" panose="020B05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sz="3600" b="1" dirty="0"/>
              <a:t>🤝 Stap 2: Wie helpt mij kiezen?</a:t>
            </a:r>
          </a:p>
          <a:p>
            <a:r>
              <a:rPr lang="nl-NL" sz="2800" dirty="0"/>
              <a:t>Denk na over wie met jou praat over je studie- of beroepskeuze? </a:t>
            </a:r>
            <a:br>
              <a:rPr lang="nl-NL" sz="2800" dirty="0"/>
            </a:br>
            <a:br>
              <a:rPr lang="nl-NL" dirty="0"/>
            </a:br>
            <a:endParaRPr lang="nl-NL" dirty="0"/>
          </a:p>
        </p:txBody>
      </p:sp>
      <p:sp>
        <p:nvSpPr>
          <p:cNvPr id="10" name="Tekstvak 9">
            <a:extLst>
              <a:ext uri="{FF2B5EF4-FFF2-40B4-BE49-F238E27FC236}">
                <a16:creationId xmlns:a16="http://schemas.microsoft.com/office/drawing/2014/main" id="{A85ED755-844E-91C0-03F0-F6C16BA53334}"/>
              </a:ext>
            </a:extLst>
          </p:cNvPr>
          <p:cNvSpPr txBox="1"/>
          <p:nvPr/>
        </p:nvSpPr>
        <p:spPr>
          <a:xfrm>
            <a:off x="1060762" y="3287903"/>
            <a:ext cx="10648749" cy="2246769"/>
          </a:xfrm>
          <a:prstGeom prst="rect">
            <a:avLst/>
          </a:prstGeom>
          <a:noFill/>
        </p:spPr>
        <p:txBody>
          <a:bodyPr wrap="square">
            <a:spAutoFit/>
          </a:bodyPr>
          <a:lstStyle/>
          <a:p>
            <a:r>
              <a:rPr lang="nl-NL" sz="2800" dirty="0"/>
              <a:t>Bijvoorbeeld:</a:t>
            </a:r>
          </a:p>
          <a:p>
            <a:r>
              <a:rPr lang="nl-NL" sz="2800" i="1" dirty="0"/>
              <a:t>Je mentor of docent</a:t>
            </a:r>
          </a:p>
          <a:p>
            <a:r>
              <a:rPr lang="nl-NL" sz="2800" i="1" dirty="0"/>
              <a:t>Je ouders, voogd, of begeleider</a:t>
            </a:r>
          </a:p>
          <a:p>
            <a:r>
              <a:rPr lang="nl-NL" sz="2800" i="1" dirty="0"/>
              <a:t>Vrienden </a:t>
            </a:r>
            <a:r>
              <a:rPr lang="nl-NL" sz="2800" i="1"/>
              <a:t>of familie</a:t>
            </a:r>
            <a:endParaRPr lang="nl-NL" sz="2800" i="1" dirty="0"/>
          </a:p>
          <a:p>
            <a:r>
              <a:rPr lang="nl-NL" sz="2800" i="1" dirty="0"/>
              <a:t>…?</a:t>
            </a:r>
          </a:p>
        </p:txBody>
      </p:sp>
      <p:pic>
        <p:nvPicPr>
          <p:cNvPr id="11" name="Afbeelding 10">
            <a:extLst>
              <a:ext uri="{FF2B5EF4-FFF2-40B4-BE49-F238E27FC236}">
                <a16:creationId xmlns:a16="http://schemas.microsoft.com/office/drawing/2014/main" id="{9605A7FE-2B28-C365-4D7F-58FFCCCD4211}"/>
              </a:ext>
            </a:extLst>
          </p:cNvPr>
          <p:cNvPicPr>
            <a:picLocks noChangeAspect="1"/>
          </p:cNvPicPr>
          <p:nvPr/>
        </p:nvPicPr>
        <p:blipFill>
          <a:blip r:embed="rId5"/>
          <a:stretch>
            <a:fillRect/>
          </a:stretch>
        </p:blipFill>
        <p:spPr>
          <a:xfrm>
            <a:off x="7329456" y="2678942"/>
            <a:ext cx="3479912" cy="3479912"/>
          </a:xfrm>
          <a:prstGeom prst="rect">
            <a:avLst/>
          </a:prstGeom>
        </p:spPr>
      </p:pic>
    </p:spTree>
    <p:extLst>
      <p:ext uri="{BB962C8B-B14F-4D97-AF65-F5344CB8AC3E}">
        <p14:creationId xmlns:p14="http://schemas.microsoft.com/office/powerpoint/2010/main" val="3103057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F22672-4D9D-BED7-E085-DA7966AA4C0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16440592-540C-E47B-09C4-3AAB312CAE7F}"/>
              </a:ext>
            </a:extLst>
          </p:cNvPr>
          <p:cNvSpPr>
            <a:spLocks noGrp="1"/>
          </p:cNvSpPr>
          <p:nvPr>
            <p:ph type="title"/>
          </p:nvPr>
        </p:nvSpPr>
        <p:spPr>
          <a:xfrm>
            <a:off x="736713" y="-225988"/>
            <a:ext cx="10972800" cy="1325563"/>
          </a:xfrm>
        </p:spPr>
        <p:txBody>
          <a:bodyPr/>
          <a:lstStyle/>
          <a:p>
            <a:r>
              <a:rPr lang="nl-NL" dirty="0"/>
              <a:t>Stappenplan voor moodboard</a:t>
            </a:r>
          </a:p>
        </p:txBody>
      </p:sp>
      <p:pic>
        <p:nvPicPr>
          <p:cNvPr id="4" name="Afbeelding 3">
            <a:extLst>
              <a:ext uri="{FF2B5EF4-FFF2-40B4-BE49-F238E27FC236}">
                <a16:creationId xmlns:a16="http://schemas.microsoft.com/office/drawing/2014/main" id="{B40CD7AA-1240-EFC7-ECC6-035E555F6846}"/>
              </a:ext>
            </a:extLst>
          </p:cNvPr>
          <p:cNvPicPr>
            <a:picLocks noChangeAspect="1"/>
          </p:cNvPicPr>
          <p:nvPr/>
        </p:nvPicPr>
        <p:blipFill>
          <a:blip r:embed="rId3"/>
          <a:stretch>
            <a:fillRect/>
          </a:stretch>
        </p:blipFill>
        <p:spPr>
          <a:xfrm>
            <a:off x="0" y="5775708"/>
            <a:ext cx="1473427" cy="1049016"/>
          </a:xfrm>
          <a:prstGeom prst="rect">
            <a:avLst/>
          </a:prstGeom>
        </p:spPr>
      </p:pic>
      <p:pic>
        <p:nvPicPr>
          <p:cNvPr id="5" name="Afbeelding 4">
            <a:extLst>
              <a:ext uri="{FF2B5EF4-FFF2-40B4-BE49-F238E27FC236}">
                <a16:creationId xmlns:a16="http://schemas.microsoft.com/office/drawing/2014/main" id="{3F2D175E-B7E8-2F2B-C76C-0110C86829C8}"/>
              </a:ext>
            </a:extLst>
          </p:cNvPr>
          <p:cNvPicPr>
            <a:picLocks noChangeAspect="1"/>
          </p:cNvPicPr>
          <p:nvPr/>
        </p:nvPicPr>
        <p:blipFill>
          <a:blip r:embed="rId4"/>
          <a:stretch>
            <a:fillRect/>
          </a:stretch>
        </p:blipFill>
        <p:spPr>
          <a:xfrm>
            <a:off x="9909224" y="389722"/>
            <a:ext cx="1800289" cy="889167"/>
          </a:xfrm>
          <a:prstGeom prst="rect">
            <a:avLst/>
          </a:prstGeom>
        </p:spPr>
      </p:pic>
      <p:sp>
        <p:nvSpPr>
          <p:cNvPr id="6" name="Tijdelijke aanduiding voor inhoud 2">
            <a:extLst>
              <a:ext uri="{FF2B5EF4-FFF2-40B4-BE49-F238E27FC236}">
                <a16:creationId xmlns:a16="http://schemas.microsoft.com/office/drawing/2014/main" id="{8E9F2CC5-3CF6-9C60-4750-19FEB16A58C8}"/>
              </a:ext>
            </a:extLst>
          </p:cNvPr>
          <p:cNvSpPr txBox="1">
            <a:spLocks/>
          </p:cNvSpPr>
          <p:nvPr/>
        </p:nvSpPr>
        <p:spPr>
          <a:xfrm>
            <a:off x="609599" y="1278889"/>
            <a:ext cx="11099913" cy="4496819"/>
          </a:xfrm>
          <a:prstGeom prst="rect">
            <a:avLst/>
          </a:prstGeom>
        </p:spPr>
        <p:txBody>
          <a:bodyPr vert="horz" lIns="91440" tIns="45720" rIns="91440" bIns="45720" rtlCol="0">
            <a:normAutofit/>
          </a:bodyPr>
          <a:lstStyle>
            <a:lvl1pPr marL="0" indent="0" algn="l" defTabSz="914400" rtl="0" eaLnBrk="1" latinLnBrk="0" hangingPunct="1">
              <a:lnSpc>
                <a:spcPct val="110000"/>
              </a:lnSpc>
              <a:spcBef>
                <a:spcPts val="1000"/>
              </a:spcBef>
              <a:buClr>
                <a:schemeClr val="accent5"/>
              </a:buClr>
              <a:buFont typeface="Avenir Next LT Pro" panose="020B0504020202020204" pitchFamily="34" charset="0"/>
              <a:buNone/>
              <a:defRPr sz="2000" kern="1200">
                <a:solidFill>
                  <a:schemeClr val="tx1"/>
                </a:solidFill>
                <a:latin typeface="+mn-lt"/>
                <a:ea typeface="+mn-ea"/>
                <a:cs typeface="+mn-cs"/>
              </a:defRPr>
            </a:lvl1pPr>
            <a:lvl2pPr marL="228600" indent="0" algn="l" defTabSz="914400" rtl="0" eaLnBrk="1" latinLnBrk="0" hangingPunct="1">
              <a:lnSpc>
                <a:spcPct val="110000"/>
              </a:lnSpc>
              <a:spcBef>
                <a:spcPts val="500"/>
              </a:spcBef>
              <a:buClr>
                <a:schemeClr val="accent5"/>
              </a:buClr>
              <a:buFont typeface="Avenir Next LT Pro" panose="020B0504020202020204" pitchFamily="34" charset="0"/>
              <a:buNone/>
              <a:defRPr sz="1800" kern="1200">
                <a:solidFill>
                  <a:schemeClr val="tx1"/>
                </a:solidFill>
                <a:latin typeface="+mn-lt"/>
                <a:ea typeface="+mn-ea"/>
                <a:cs typeface="+mn-cs"/>
              </a:defRPr>
            </a:lvl2pPr>
            <a:lvl3pPr marL="457200" indent="0" algn="l" defTabSz="914400" rtl="0" eaLnBrk="1" latinLnBrk="0" hangingPunct="1">
              <a:lnSpc>
                <a:spcPct val="110000"/>
              </a:lnSpc>
              <a:spcBef>
                <a:spcPts val="500"/>
              </a:spcBef>
              <a:buClr>
                <a:schemeClr val="accent5"/>
              </a:buClr>
              <a:buFont typeface="Avenir Next LT Pro" panose="020B0504020202020204" pitchFamily="34" charset="0"/>
              <a:buNone/>
              <a:defRPr sz="1600" kern="1200">
                <a:solidFill>
                  <a:schemeClr val="tx1"/>
                </a:solidFill>
                <a:latin typeface="+mn-lt"/>
                <a:ea typeface="+mn-ea"/>
                <a:cs typeface="+mn-cs"/>
              </a:defRPr>
            </a:lvl3pPr>
            <a:lvl4pPr marL="685800" indent="0" algn="l" defTabSz="914400" rtl="0" eaLnBrk="1" latinLnBrk="0" hangingPunct="1">
              <a:lnSpc>
                <a:spcPct val="110000"/>
              </a:lnSpc>
              <a:spcBef>
                <a:spcPts val="500"/>
              </a:spcBef>
              <a:buClr>
                <a:schemeClr val="accent5"/>
              </a:buClr>
              <a:buFont typeface="Avenir Next LT Pro" panose="020B0504020202020204" pitchFamily="34" charset="0"/>
              <a:buNone/>
              <a:defRPr sz="1400" kern="1200">
                <a:solidFill>
                  <a:schemeClr val="tx1"/>
                </a:solidFill>
                <a:latin typeface="+mn-lt"/>
                <a:ea typeface="+mn-ea"/>
                <a:cs typeface="+mn-cs"/>
              </a:defRPr>
            </a:lvl4pPr>
            <a:lvl5pPr marL="914400" indent="0" algn="l" defTabSz="914400" rtl="0" eaLnBrk="1" latinLnBrk="0" hangingPunct="1">
              <a:lnSpc>
                <a:spcPct val="110000"/>
              </a:lnSpc>
              <a:spcBef>
                <a:spcPts val="500"/>
              </a:spcBef>
              <a:buClr>
                <a:schemeClr val="accent5"/>
              </a:buClr>
              <a:buFont typeface="Avenir Next LT Pro" panose="020B05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sz="3600" b="1" dirty="0"/>
              <a:t>🌍 Stap 3: Hoe zie ik mijn toekomst?</a:t>
            </a:r>
          </a:p>
          <a:p>
            <a:r>
              <a:rPr lang="nl-NL" sz="3200" b="1" dirty="0"/>
              <a:t>1. Privéleven (thuis, gezin, vrienden):</a:t>
            </a:r>
          </a:p>
          <a:p>
            <a:r>
              <a:rPr lang="nl-NL" sz="2800" dirty="0"/>
              <a:t>Waar woon je?</a:t>
            </a:r>
          </a:p>
          <a:p>
            <a:r>
              <a:rPr lang="nl-NL" sz="2800" dirty="0"/>
              <a:t>Met wie woon je?</a:t>
            </a:r>
          </a:p>
          <a:p>
            <a:r>
              <a:rPr lang="nl-NL" sz="2800" dirty="0"/>
              <a:t>Heb je huisdieren?</a:t>
            </a:r>
          </a:p>
          <a:p>
            <a:endParaRPr lang="nl-NL" dirty="0"/>
          </a:p>
          <a:p>
            <a:endParaRPr lang="nl-NL" dirty="0"/>
          </a:p>
        </p:txBody>
      </p:sp>
      <p:pic>
        <p:nvPicPr>
          <p:cNvPr id="9" name="Afbeelding 8">
            <a:extLst>
              <a:ext uri="{FF2B5EF4-FFF2-40B4-BE49-F238E27FC236}">
                <a16:creationId xmlns:a16="http://schemas.microsoft.com/office/drawing/2014/main" id="{73BB1CCA-3F45-420E-78AD-C518C662236C}"/>
              </a:ext>
            </a:extLst>
          </p:cNvPr>
          <p:cNvPicPr>
            <a:picLocks noChangeAspect="1"/>
          </p:cNvPicPr>
          <p:nvPr/>
        </p:nvPicPr>
        <p:blipFill>
          <a:blip r:embed="rId5"/>
          <a:stretch>
            <a:fillRect/>
          </a:stretch>
        </p:blipFill>
        <p:spPr>
          <a:xfrm>
            <a:off x="5746863" y="3067050"/>
            <a:ext cx="5962650" cy="3790950"/>
          </a:xfrm>
          <a:prstGeom prst="rect">
            <a:avLst/>
          </a:prstGeom>
        </p:spPr>
      </p:pic>
    </p:spTree>
    <p:extLst>
      <p:ext uri="{BB962C8B-B14F-4D97-AF65-F5344CB8AC3E}">
        <p14:creationId xmlns:p14="http://schemas.microsoft.com/office/powerpoint/2010/main" val="4019915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fade">
                                      <p:cBhvr>
                                        <p:cTn id="28" dur="1000"/>
                                        <p:tgtEl>
                                          <p:spTgt spid="6">
                                            <p:txEl>
                                              <p:pRg st="3" end="3"/>
                                            </p:txEl>
                                          </p:spTgt>
                                        </p:tgtEl>
                                      </p:cBhvr>
                                    </p:animEffect>
                                    <p:anim calcmode="lin" valueType="num">
                                      <p:cBhvr>
                                        <p:cTn id="29"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Effect transition="in" filter="fade">
                                      <p:cBhvr>
                                        <p:cTn id="35" dur="1000"/>
                                        <p:tgtEl>
                                          <p:spTgt spid="6">
                                            <p:txEl>
                                              <p:pRg st="4" end="4"/>
                                            </p:txEl>
                                          </p:spTgt>
                                        </p:tgtEl>
                                      </p:cBhvr>
                                    </p:animEffect>
                                    <p:anim calcmode="lin" valueType="num">
                                      <p:cBhvr>
                                        <p:cTn id="36"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5598F0-3108-319F-ADB6-B79602C1C20A}"/>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7375796C-693D-8044-B652-6EE034D0C048}"/>
              </a:ext>
            </a:extLst>
          </p:cNvPr>
          <p:cNvSpPr>
            <a:spLocks noGrp="1"/>
          </p:cNvSpPr>
          <p:nvPr>
            <p:ph type="title"/>
          </p:nvPr>
        </p:nvSpPr>
        <p:spPr>
          <a:xfrm>
            <a:off x="736713" y="-225988"/>
            <a:ext cx="10972800" cy="1325563"/>
          </a:xfrm>
        </p:spPr>
        <p:txBody>
          <a:bodyPr/>
          <a:lstStyle/>
          <a:p>
            <a:r>
              <a:rPr lang="nl-NL" dirty="0"/>
              <a:t>Stappenplan voor moodboard</a:t>
            </a:r>
          </a:p>
        </p:txBody>
      </p:sp>
      <p:pic>
        <p:nvPicPr>
          <p:cNvPr id="4" name="Afbeelding 3">
            <a:extLst>
              <a:ext uri="{FF2B5EF4-FFF2-40B4-BE49-F238E27FC236}">
                <a16:creationId xmlns:a16="http://schemas.microsoft.com/office/drawing/2014/main" id="{94580885-9D44-E255-991F-B081D62E9F02}"/>
              </a:ext>
            </a:extLst>
          </p:cNvPr>
          <p:cNvPicPr>
            <a:picLocks noChangeAspect="1"/>
          </p:cNvPicPr>
          <p:nvPr/>
        </p:nvPicPr>
        <p:blipFill>
          <a:blip r:embed="rId3"/>
          <a:stretch>
            <a:fillRect/>
          </a:stretch>
        </p:blipFill>
        <p:spPr>
          <a:xfrm>
            <a:off x="0" y="5775708"/>
            <a:ext cx="1473427" cy="1049016"/>
          </a:xfrm>
          <a:prstGeom prst="rect">
            <a:avLst/>
          </a:prstGeom>
        </p:spPr>
      </p:pic>
      <p:pic>
        <p:nvPicPr>
          <p:cNvPr id="5" name="Afbeelding 4">
            <a:extLst>
              <a:ext uri="{FF2B5EF4-FFF2-40B4-BE49-F238E27FC236}">
                <a16:creationId xmlns:a16="http://schemas.microsoft.com/office/drawing/2014/main" id="{291599CC-5CCD-6504-40D2-2419BEC25E3A}"/>
              </a:ext>
            </a:extLst>
          </p:cNvPr>
          <p:cNvPicPr>
            <a:picLocks noChangeAspect="1"/>
          </p:cNvPicPr>
          <p:nvPr/>
        </p:nvPicPr>
        <p:blipFill>
          <a:blip r:embed="rId4"/>
          <a:stretch>
            <a:fillRect/>
          </a:stretch>
        </p:blipFill>
        <p:spPr>
          <a:xfrm>
            <a:off x="9909224" y="389722"/>
            <a:ext cx="1800289" cy="889167"/>
          </a:xfrm>
          <a:prstGeom prst="rect">
            <a:avLst/>
          </a:prstGeom>
        </p:spPr>
      </p:pic>
      <p:sp>
        <p:nvSpPr>
          <p:cNvPr id="6" name="Tijdelijke aanduiding voor inhoud 2">
            <a:extLst>
              <a:ext uri="{FF2B5EF4-FFF2-40B4-BE49-F238E27FC236}">
                <a16:creationId xmlns:a16="http://schemas.microsoft.com/office/drawing/2014/main" id="{BDA2F1DE-A3DC-202D-6EAD-46282B78AF68}"/>
              </a:ext>
            </a:extLst>
          </p:cNvPr>
          <p:cNvSpPr txBox="1">
            <a:spLocks/>
          </p:cNvSpPr>
          <p:nvPr/>
        </p:nvSpPr>
        <p:spPr>
          <a:xfrm>
            <a:off x="609599" y="1278889"/>
            <a:ext cx="11099913" cy="4496819"/>
          </a:xfrm>
          <a:prstGeom prst="rect">
            <a:avLst/>
          </a:prstGeom>
        </p:spPr>
        <p:txBody>
          <a:bodyPr vert="horz" lIns="91440" tIns="45720" rIns="91440" bIns="45720" rtlCol="0">
            <a:normAutofit/>
          </a:bodyPr>
          <a:lstStyle>
            <a:lvl1pPr marL="0" indent="0" algn="l" defTabSz="914400" rtl="0" eaLnBrk="1" latinLnBrk="0" hangingPunct="1">
              <a:lnSpc>
                <a:spcPct val="110000"/>
              </a:lnSpc>
              <a:spcBef>
                <a:spcPts val="1000"/>
              </a:spcBef>
              <a:buClr>
                <a:schemeClr val="accent5"/>
              </a:buClr>
              <a:buFont typeface="Avenir Next LT Pro" panose="020B0504020202020204" pitchFamily="34" charset="0"/>
              <a:buNone/>
              <a:defRPr sz="2000" kern="1200">
                <a:solidFill>
                  <a:schemeClr val="tx1"/>
                </a:solidFill>
                <a:latin typeface="+mn-lt"/>
                <a:ea typeface="+mn-ea"/>
                <a:cs typeface="+mn-cs"/>
              </a:defRPr>
            </a:lvl1pPr>
            <a:lvl2pPr marL="228600" indent="0" algn="l" defTabSz="914400" rtl="0" eaLnBrk="1" latinLnBrk="0" hangingPunct="1">
              <a:lnSpc>
                <a:spcPct val="110000"/>
              </a:lnSpc>
              <a:spcBef>
                <a:spcPts val="500"/>
              </a:spcBef>
              <a:buClr>
                <a:schemeClr val="accent5"/>
              </a:buClr>
              <a:buFont typeface="Avenir Next LT Pro" panose="020B0504020202020204" pitchFamily="34" charset="0"/>
              <a:buNone/>
              <a:defRPr sz="1800" kern="1200">
                <a:solidFill>
                  <a:schemeClr val="tx1"/>
                </a:solidFill>
                <a:latin typeface="+mn-lt"/>
                <a:ea typeface="+mn-ea"/>
                <a:cs typeface="+mn-cs"/>
              </a:defRPr>
            </a:lvl2pPr>
            <a:lvl3pPr marL="457200" indent="0" algn="l" defTabSz="914400" rtl="0" eaLnBrk="1" latinLnBrk="0" hangingPunct="1">
              <a:lnSpc>
                <a:spcPct val="110000"/>
              </a:lnSpc>
              <a:spcBef>
                <a:spcPts val="500"/>
              </a:spcBef>
              <a:buClr>
                <a:schemeClr val="accent5"/>
              </a:buClr>
              <a:buFont typeface="Avenir Next LT Pro" panose="020B0504020202020204" pitchFamily="34" charset="0"/>
              <a:buNone/>
              <a:defRPr sz="1600" kern="1200">
                <a:solidFill>
                  <a:schemeClr val="tx1"/>
                </a:solidFill>
                <a:latin typeface="+mn-lt"/>
                <a:ea typeface="+mn-ea"/>
                <a:cs typeface="+mn-cs"/>
              </a:defRPr>
            </a:lvl3pPr>
            <a:lvl4pPr marL="685800" indent="0" algn="l" defTabSz="914400" rtl="0" eaLnBrk="1" latinLnBrk="0" hangingPunct="1">
              <a:lnSpc>
                <a:spcPct val="110000"/>
              </a:lnSpc>
              <a:spcBef>
                <a:spcPts val="500"/>
              </a:spcBef>
              <a:buClr>
                <a:schemeClr val="accent5"/>
              </a:buClr>
              <a:buFont typeface="Avenir Next LT Pro" panose="020B0504020202020204" pitchFamily="34" charset="0"/>
              <a:buNone/>
              <a:defRPr sz="1400" kern="1200">
                <a:solidFill>
                  <a:schemeClr val="tx1"/>
                </a:solidFill>
                <a:latin typeface="+mn-lt"/>
                <a:ea typeface="+mn-ea"/>
                <a:cs typeface="+mn-cs"/>
              </a:defRPr>
            </a:lvl4pPr>
            <a:lvl5pPr marL="914400" indent="0" algn="l" defTabSz="914400" rtl="0" eaLnBrk="1" latinLnBrk="0" hangingPunct="1">
              <a:lnSpc>
                <a:spcPct val="110000"/>
              </a:lnSpc>
              <a:spcBef>
                <a:spcPts val="500"/>
              </a:spcBef>
              <a:buClr>
                <a:schemeClr val="accent5"/>
              </a:buClr>
              <a:buFont typeface="Avenir Next LT Pro" panose="020B05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sz="3600" b="1" dirty="0"/>
              <a:t>🌍 Stap 3: Hoe zie ik mijn toekomst?</a:t>
            </a:r>
          </a:p>
          <a:p>
            <a:r>
              <a:rPr lang="nl-NL" sz="3200" b="1" dirty="0"/>
              <a:t>2. Werk:</a:t>
            </a:r>
          </a:p>
          <a:p>
            <a:r>
              <a:rPr lang="nl-NL" sz="2800" dirty="0"/>
              <a:t>Welk werk doe je?</a:t>
            </a:r>
          </a:p>
          <a:p>
            <a:r>
              <a:rPr lang="nl-NL" sz="2800" dirty="0"/>
              <a:t>Met wie werk je?</a:t>
            </a:r>
          </a:p>
          <a:p>
            <a:endParaRPr lang="nl-NL" dirty="0"/>
          </a:p>
        </p:txBody>
      </p:sp>
      <p:pic>
        <p:nvPicPr>
          <p:cNvPr id="3" name="Afbeelding 2">
            <a:extLst>
              <a:ext uri="{FF2B5EF4-FFF2-40B4-BE49-F238E27FC236}">
                <a16:creationId xmlns:a16="http://schemas.microsoft.com/office/drawing/2014/main" id="{F1034725-FC8E-4EA7-EB3F-7BA768CE2DC3}"/>
              </a:ext>
            </a:extLst>
          </p:cNvPr>
          <p:cNvPicPr>
            <a:picLocks noChangeAspect="1"/>
          </p:cNvPicPr>
          <p:nvPr/>
        </p:nvPicPr>
        <p:blipFill>
          <a:blip r:embed="rId5"/>
          <a:stretch>
            <a:fillRect/>
          </a:stretch>
        </p:blipFill>
        <p:spPr>
          <a:xfrm>
            <a:off x="7575599" y="2190750"/>
            <a:ext cx="4667250" cy="4667250"/>
          </a:xfrm>
          <a:prstGeom prst="rect">
            <a:avLst/>
          </a:prstGeom>
        </p:spPr>
      </p:pic>
    </p:spTree>
    <p:extLst>
      <p:ext uri="{BB962C8B-B14F-4D97-AF65-F5344CB8AC3E}">
        <p14:creationId xmlns:p14="http://schemas.microsoft.com/office/powerpoint/2010/main" val="10964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anim calcmode="lin" valueType="num">
                                      <p:cBhvr>
                                        <p:cTn id="13"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1000"/>
                                        <p:tgtEl>
                                          <p:spTgt spid="6">
                                            <p:txEl>
                                              <p:pRg st="2" end="2"/>
                                            </p:txEl>
                                          </p:spTgt>
                                        </p:tgtEl>
                                      </p:cBhvr>
                                    </p:animEffect>
                                    <p:anim calcmode="lin" valueType="num">
                                      <p:cBhvr>
                                        <p:cTn id="18"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6">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1000"/>
                                        <p:tgtEl>
                                          <p:spTgt spid="6">
                                            <p:txEl>
                                              <p:pRg st="3" end="3"/>
                                            </p:txEl>
                                          </p:spTgt>
                                        </p:tgtEl>
                                      </p:cBhvr>
                                    </p:animEffect>
                                    <p:anim calcmode="lin" valueType="num">
                                      <p:cBhvr>
                                        <p:cTn id="23"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plashVTI">
  <a:themeElements>
    <a:clrScheme name="Custom 11">
      <a:dk1>
        <a:srgbClr val="262626"/>
      </a:dk1>
      <a:lt1>
        <a:sysClr val="window" lastClr="FFFFFF"/>
      </a:lt1>
      <a:dk2>
        <a:srgbClr val="2F333D"/>
      </a:dk2>
      <a:lt2>
        <a:srgbClr val="E9F3F3"/>
      </a:lt2>
      <a:accent1>
        <a:srgbClr val="1EBE9B"/>
      </a:accent1>
      <a:accent2>
        <a:srgbClr val="FD8686"/>
      </a:accent2>
      <a:accent3>
        <a:srgbClr val="0AC8AD"/>
      </a:accent3>
      <a:accent4>
        <a:srgbClr val="E69500"/>
      </a:accent4>
      <a:accent5>
        <a:srgbClr val="EC4E70"/>
      </a:accent5>
      <a:accent6>
        <a:srgbClr val="794DFF"/>
      </a:accent6>
      <a:hlink>
        <a:srgbClr val="3E8FF1"/>
      </a:hlink>
      <a:folHlink>
        <a:srgbClr val="939393"/>
      </a:folHlink>
    </a:clrScheme>
    <a:fontScheme name="Custom 23">
      <a:majorFont>
        <a:latin typeface="Posterama"/>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lashVTI" id="{CD38C481-21EC-466B-953B-A1440B42712A}" vid="{D3E4813C-1D98-48C2-AF59-2D0D78E25500}"/>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0b957a39-1f62-4cef-935a-f664fa9bc04c">
      <Terms xmlns="http://schemas.microsoft.com/office/infopath/2007/PartnerControls"/>
    </lcf76f155ced4ddcb4097134ff3c332f>
    <TaxCatchAll xmlns="9281fe5b-abce-4aec-9403-dcdb2cb047d7"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724DE0223BBD64DA880C2297F0A87F3" ma:contentTypeVersion="17" ma:contentTypeDescription="Een nieuw document maken." ma:contentTypeScope="" ma:versionID="4191f9c4322172eaed3e1ca765518ed7">
  <xsd:schema xmlns:xsd="http://www.w3.org/2001/XMLSchema" xmlns:xs="http://www.w3.org/2001/XMLSchema" xmlns:p="http://schemas.microsoft.com/office/2006/metadata/properties" xmlns:ns2="0b957a39-1f62-4cef-935a-f664fa9bc04c" xmlns:ns3="9281fe5b-abce-4aec-9403-dcdb2cb047d7" targetNamespace="http://schemas.microsoft.com/office/2006/metadata/properties" ma:root="true" ma:fieldsID="0e6742f68a80ed4d73515650cc9757c8" ns2:_="" ns3:_="">
    <xsd:import namespace="0b957a39-1f62-4cef-935a-f664fa9bc04c"/>
    <xsd:import namespace="9281fe5b-abce-4aec-9403-dcdb2cb047d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lcf76f155ced4ddcb4097134ff3c332f" minOccurs="0"/>
                <xsd:element ref="ns3:TaxCatchAll" minOccurs="0"/>
                <xsd:element ref="ns2:MediaServiceDateTaken" minOccurs="0"/>
                <xsd:element ref="ns2:MediaServiceLocation" minOccurs="0"/>
                <xsd:element ref="ns2:MediaServiceOCR" minOccurs="0"/>
                <xsd:element ref="ns2:MediaServiceGenerationTime" minOccurs="0"/>
                <xsd:element ref="ns2:MediaServiceEventHashCode" minOccurs="0"/>
                <xsd:element ref="ns2:MediaServiceSearchPropertie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957a39-1f62-4cef-935a-f664fa9bc04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Afbeeldingtags" ma:readOnly="false" ma:fieldId="{5cf76f15-5ced-4ddc-b409-7134ff3c332f}" ma:taxonomyMulti="true" ma:sspId="9094ed71-ad37-40d4-b95a-d4271a6f83fc" ma:termSetId="09814cd3-568e-fe90-9814-8d621ff8fb84" ma:anchorId="fba54fb3-c3e1-fe81-a776-ca4b69148c4d" ma:open="true" ma:isKeyword="false">
      <xsd:complexType>
        <xsd:sequence>
          <xsd:element ref="pc:Terms" minOccurs="0" maxOccurs="1"/>
        </xsd:sequence>
      </xsd:complex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281fe5b-abce-4aec-9403-dcdb2cb047d7" elementFormDefault="qualified">
    <xsd:import namespace="http://schemas.microsoft.com/office/2006/documentManagement/types"/>
    <xsd:import namespace="http://schemas.microsoft.com/office/infopath/2007/PartnerControls"/>
    <xsd:element name="SharedWithUsers" ma:index="1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internalName="SharedWithDetails" ma:readOnly="true">
      <xsd:simpleType>
        <xsd:restriction base="dms:Note">
          <xsd:maxLength value="255"/>
        </xsd:restriction>
      </xsd:simpleType>
    </xsd:element>
    <xsd:element name="TaxCatchAll" ma:index="15" nillable="true" ma:displayName="Taxonomy Catch All Column" ma:hidden="true" ma:list="{6212e56c-6e5c-4bee-b13a-1b778d3e41a7}" ma:internalName="TaxCatchAll" ma:showField="CatchAllData" ma:web="9281fe5b-abce-4aec-9403-dcdb2cb047d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haredContentType xmlns="Microsoft.SharePoint.Taxonomy.ContentTypeSync" SourceId="9094ed71-ad37-40d4-b95a-d4271a6f83fc" ContentTypeId="0x0101" PreviousValue="false"/>
</file>

<file path=customXml/itemProps1.xml><?xml version="1.0" encoding="utf-8"?>
<ds:datastoreItem xmlns:ds="http://schemas.openxmlformats.org/officeDocument/2006/customXml" ds:itemID="{E14F8FE9-7A58-4132-8A7B-640F61BF6BED}">
  <ds:schemaRefs>
    <ds:schemaRef ds:uri="http://schemas.microsoft.com/sharepoint/v3/contenttype/forms"/>
  </ds:schemaRefs>
</ds:datastoreItem>
</file>

<file path=customXml/itemProps2.xml><?xml version="1.0" encoding="utf-8"?>
<ds:datastoreItem xmlns:ds="http://schemas.openxmlformats.org/officeDocument/2006/customXml" ds:itemID="{8C3DB6D7-5297-4F17-9A34-6624711B21AC}">
  <ds:schemaRefs>
    <ds:schemaRef ds:uri="http://purl.org/dc/dcmitype/"/>
    <ds:schemaRef ds:uri="http://schemas.microsoft.com/office/infopath/2007/PartnerControls"/>
    <ds:schemaRef ds:uri="9281fe5b-abce-4aec-9403-dcdb2cb047d7"/>
    <ds:schemaRef ds:uri="http://schemas.microsoft.com/office/2006/documentManagement/types"/>
    <ds:schemaRef ds:uri="http://www.w3.org/XML/1998/namespace"/>
    <ds:schemaRef ds:uri="http://schemas.openxmlformats.org/package/2006/metadata/core-properties"/>
    <ds:schemaRef ds:uri="0b957a39-1f62-4cef-935a-f664fa9bc04c"/>
    <ds:schemaRef ds:uri="http://schemas.microsoft.com/office/2006/metadata/properties"/>
    <ds:schemaRef ds:uri="http://purl.org/dc/terms/"/>
    <ds:schemaRef ds:uri="http://purl.org/dc/elements/1.1/"/>
  </ds:schemaRefs>
</ds:datastoreItem>
</file>

<file path=customXml/itemProps3.xml><?xml version="1.0" encoding="utf-8"?>
<ds:datastoreItem xmlns:ds="http://schemas.openxmlformats.org/officeDocument/2006/customXml" ds:itemID="{95397794-8FE6-464B-8321-D7AC01FD2ABE}"/>
</file>

<file path=customXml/itemProps4.xml><?xml version="1.0" encoding="utf-8"?>
<ds:datastoreItem xmlns:ds="http://schemas.openxmlformats.org/officeDocument/2006/customXml" ds:itemID="{07AB48EE-32A4-4F94-9610-1E6852B421DB}">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otalTime>14316</TotalTime>
  <Words>1036</Words>
  <Application>Microsoft Office PowerPoint</Application>
  <PresentationFormat>Breedbeeld</PresentationFormat>
  <Paragraphs>122</Paragraphs>
  <Slides>19</Slides>
  <Notes>17</Notes>
  <HiddenSlides>1</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19</vt:i4>
      </vt:variant>
    </vt:vector>
  </HeadingPairs>
  <TitlesOfParts>
    <vt:vector size="26" baseType="lpstr">
      <vt:lpstr>Aptos</vt:lpstr>
      <vt:lpstr>Arial</vt:lpstr>
      <vt:lpstr>Avenir Next LT Pro</vt:lpstr>
      <vt:lpstr>Calibri</vt:lpstr>
      <vt:lpstr>Posterama</vt:lpstr>
      <vt:lpstr>Wingdings</vt:lpstr>
      <vt:lpstr>SplashVTI</vt:lpstr>
      <vt:lpstr>Tips voor de docent bij het uitvoeren van deze les:</vt:lpstr>
      <vt:lpstr>Les:  Mijn toekomst in beeld</vt:lpstr>
      <vt:lpstr>Wat ga je deze les doen?</vt:lpstr>
      <vt:lpstr>Welke moeilijke woorden kom je tegen?</vt:lpstr>
      <vt:lpstr>Opdracht</vt:lpstr>
      <vt:lpstr>Stappenplan voor moodboard</vt:lpstr>
      <vt:lpstr>Stappenplan voor moodboard</vt:lpstr>
      <vt:lpstr>Stappenplan voor moodboard</vt:lpstr>
      <vt:lpstr>Stappenplan voor moodboard</vt:lpstr>
      <vt:lpstr>Stappenplan voor moodboard</vt:lpstr>
      <vt:lpstr>Stappenplan voor moodboard</vt:lpstr>
      <vt:lpstr>Stappenplan voor moodboard</vt:lpstr>
      <vt:lpstr>Stappenplan voor moodboard</vt:lpstr>
      <vt:lpstr>Stappenplan voor moodboard</vt:lpstr>
      <vt:lpstr>Stappenplan voor moodboard</vt:lpstr>
      <vt:lpstr>Stappenplan voor moodboard</vt:lpstr>
      <vt:lpstr>Stappenplan voor moodboard</vt:lpstr>
      <vt:lpstr>Presenteren en nabespreken</vt:lpstr>
      <vt:lpstr>Vastleggen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Michel Zijffers</dc:creator>
  <cp:lastModifiedBy>Michel Zijffers</cp:lastModifiedBy>
  <cp:revision>4</cp:revision>
  <dcterms:created xsi:type="dcterms:W3CDTF">2024-09-24T10:43:43Z</dcterms:created>
  <dcterms:modified xsi:type="dcterms:W3CDTF">2025-12-11T16:14:40Z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0x0101009724DE0223BBD64DA880C2297F0A87F3</vt:lpwstr>
  </property>
  <property fmtid="{D5CDD505-2E9C-101B-9397-08002B2CF9AE}" pid="3" name="MediaServiceImageTags">
    <vt:lpwstr/>
  </property>
</Properties>
</file>